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45"/>
  </p:notesMasterIdLst>
  <p:sldIdLst>
    <p:sldId id="586" r:id="rId2"/>
    <p:sldId id="553" r:id="rId3"/>
    <p:sldId id="554" r:id="rId4"/>
    <p:sldId id="555" r:id="rId5"/>
    <p:sldId id="556" r:id="rId6"/>
    <p:sldId id="557" r:id="rId7"/>
    <p:sldId id="558" r:id="rId8"/>
    <p:sldId id="559" r:id="rId9"/>
    <p:sldId id="560" r:id="rId10"/>
    <p:sldId id="590" r:id="rId11"/>
    <p:sldId id="591" r:id="rId12"/>
    <p:sldId id="592" r:id="rId13"/>
    <p:sldId id="587" r:id="rId14"/>
    <p:sldId id="561" r:id="rId15"/>
    <p:sldId id="562" r:id="rId16"/>
    <p:sldId id="563" r:id="rId17"/>
    <p:sldId id="588" r:id="rId18"/>
    <p:sldId id="564" r:id="rId19"/>
    <p:sldId id="565" r:id="rId20"/>
    <p:sldId id="589" r:id="rId21"/>
    <p:sldId id="566" r:id="rId22"/>
    <p:sldId id="567" r:id="rId23"/>
    <p:sldId id="568" r:id="rId24"/>
    <p:sldId id="569" r:id="rId25"/>
    <p:sldId id="570" r:id="rId26"/>
    <p:sldId id="593" r:id="rId27"/>
    <p:sldId id="571" r:id="rId28"/>
    <p:sldId id="572" r:id="rId29"/>
    <p:sldId id="573" r:id="rId30"/>
    <p:sldId id="574" r:id="rId31"/>
    <p:sldId id="575" r:id="rId32"/>
    <p:sldId id="576" r:id="rId33"/>
    <p:sldId id="577" r:id="rId34"/>
    <p:sldId id="578" r:id="rId35"/>
    <p:sldId id="595" r:id="rId36"/>
    <p:sldId id="594" r:id="rId37"/>
    <p:sldId id="579" r:id="rId38"/>
    <p:sldId id="580" r:id="rId39"/>
    <p:sldId id="581" r:id="rId40"/>
    <p:sldId id="596" r:id="rId41"/>
    <p:sldId id="583" r:id="rId42"/>
    <p:sldId id="584" r:id="rId43"/>
    <p:sldId id="58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897"/>
    <a:srgbClr val="2B794E"/>
    <a:srgbClr val="3399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24" autoAdjust="0"/>
  </p:normalViewPr>
  <p:slideViewPr>
    <p:cSldViewPr>
      <p:cViewPr>
        <p:scale>
          <a:sx n="77" d="100"/>
          <a:sy n="77" d="100"/>
        </p:scale>
        <p:origin x="-30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99DDF33-0910-43ED-85CF-7E0405FAAEDB}" type="datetimeFigureOut">
              <a:rPr lang="en-US" smtClean="0"/>
              <a:t>5/2/2014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RBg-bUzT383oaM&amp;tbnid=xxmZvSR_f5MESM:&amp;ved=0CAUQjRw&amp;url=http://www.puretravel.com/blog/2013/05/04/guide-to-the-worlds-biggest-buddhist-monument-borobudur-indonesia/&amp;ei=mtLzUv3EHoPkqQHPpIGYDQ&amp;bvm=bv.60799247,d.aWc&amp;psig=AFQjCNFACZkXjpyOvJVPsmEp-0m0DaiK6g&amp;ust=1391797270167580" TargetMode="External"/><Relationship Id="rId2" Type="http://schemas.openxmlformats.org/officeDocument/2006/relationships/hyperlink" Target="http://www.google.com/url?sa=i&amp;rct=j&amp;q=&amp;esrc=s&amp;source=images&amp;cd=&amp;cad=rja&amp;docid=y32gm7gD6a07SM&amp;tbnid=WrfrZqPRFd8G3M:&amp;ved=0CAUQjRw&amp;url=http://www.indonesia-holidays.com/yogyakarta/borobudur-temple.htm&amp;ei=QNLzUqDeCNSuqwGXqIHgDw&amp;bvm=bv.60799247,d.aWc&amp;psig=AFQjCNF7MjtO9t7pVwwgUnZ1KLVkHB1eiA&amp;ust=1391797176949515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source=images&amp;cd=&amp;cad=rja&amp;docid=3A-fZjbI8GyEzM&amp;tbnid=afakD64vEvFwJM:&amp;ved=0CAUQjRw&amp;url=http://www.tourismjournal.net/borobudur-temple-the-biggest-temple-in-universe.html&amp;ei=8tPzUrTvBcKWrgHEq4HoDA&amp;bvm=bv.60799247,d.aWc&amp;psig=AFQjCNFNhwiplIQuFqiZcjh6RyoM-HfmkA&amp;ust=1391797607329605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Strait_of_malacca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0/04/The_Imperial_Palace_in_Central_Vietnam_(Hu%E1%BA%BF).jpg" TargetMode="External"/><Relationship Id="rId2" Type="http://schemas.openxmlformats.org/officeDocument/2006/relationships/hyperlink" Target="http://www.google.com/url?sa=i&amp;rct=j&amp;q=&amp;esrc=s&amp;source=images&amp;cd=&amp;cad=rja&amp;docid=fPug4gAJa4q2mM&amp;tbnid=Dg4cUJxfQxvMGM:&amp;ved=0CAUQjRw&amp;url=http://en.wikipedia.org/wiki/%C4%90%E1%BA%A1i_Vi%E1%BB%87t&amp;ei=SNfzUvCyGcK1rQG89IGIDQ&amp;bvm=bv.60799247,d.aWc&amp;psig=AFQjCNFd6xMEAEmuCGpEax1wCQkL2mQwkw&amp;ust=139179846378571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hyperlink" Target="http://en.wikipedia.org/wiki/File:Trieuau.jpg" TargetMode="Externa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//upload.wikimedia.org/wikipedia/commons/a/a6/Sengoku_period_battle.jp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en.wikipedia.org/wiki/File:Oda_Nobunaga-Portrait_by_Giovanni_NIcolao.jpg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//upload.wikimedia.org/wikipedia/commons/1/11/Tokugawa_Ieyasu2.JPG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//upload.wikimedia.org/wikipedia/commons/8/89/Tokugawa_Ieyasu.jpg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om/url?sa=i&amp;rct=j&amp;q=&amp;esrc=s&amp;source=images&amp;cd=&amp;cad=rja&amp;docid=5iDGmNNzCh741M&amp;tbnid=fd0hiVVAeB9wCM:&amp;ved=0CAUQjRw&amp;url=http://www.asia-pictures.net/myanmar/yangon_around.htm&amp;ei=3Er6UpitPIO4yQG4voDwCQ&amp;bvm=bv.61190604,d.aWc&amp;psig=AFQjCNGAZcCCpboNzBXIW7T3Ks0mvw6O0A&amp;ust=1392221216889509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2/29/Cut_sugarcane.jpg" TargetMode="External"/><Relationship Id="rId3" Type="http://schemas.openxmlformats.org/officeDocument/2006/relationships/hyperlink" Target="http://www.google.com/url?sa=i&amp;rct=j&amp;q=&amp;esrc=s&amp;source=images&amp;cd=&amp;cad=rja&amp;docid=a3YMnd_TTZ70pM&amp;tbnid=h62YVBP12j7XMM:&amp;ved=0CAUQjRw&amp;url=http://www.benoa.net/mauritius/seaside/pages/Mauritius%20Seaside-09.html&amp;ei=NUn6UrWqIeGkyQHhooHADw&amp;bvm=bv.61190604,d.aWc&amp;psig=AFQjCNEgRqM07ja3cv2maWdDvbctCF7Nag&amp;ust=1392220819759923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com/url?sa=i&amp;rct=j&amp;q=&amp;esrc=s&amp;source=images&amp;cd=&amp;cad=rja&amp;docid=a3YMnd_TTZ70pM&amp;tbnid=h62YVBP12j7XMM:&amp;ved=0CAUQjRw&amp;url=http://en.wikipedia.org/wiki/Tropical_agriculture&amp;ei=Gkn6UomAGq6ayQHXvYHwDA&amp;bvm=bv.61190604,d.aWc&amp;psig=AFQjCNEgRqM07ja3cv2maWdDvbctCF7Nag&amp;ust=139222081975992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n.wikipedia.org/wiki/File:Sakleshpurcoffee.JPG" TargetMode="External"/><Relationship Id="rId11" Type="http://schemas.openxmlformats.org/officeDocument/2006/relationships/image" Target="../media/image41.jpeg"/><Relationship Id="rId5" Type="http://schemas.openxmlformats.org/officeDocument/2006/relationships/hyperlink" Target="http://www.google.com/url?sa=i&amp;rct=j&amp;q=&amp;esrc=s&amp;source=images&amp;cd=&amp;cad=rja&amp;docid=cr4GE2MU_izolM&amp;tbnid=UAAjy9VFsWUW6M:&amp;ved=0CAUQjRw&amp;url=http://www.solutions-site.org/node/113&amp;ei=R0n6Us3WNKnkyQGezYCYCw&amp;bvm=bv.61190604,d.aWc&amp;psig=AFQjCNEgRqM07ja3cv2maWdDvbctCF7Nag&amp;ust=1392220819759923" TargetMode="External"/><Relationship Id="rId10" Type="http://schemas.openxmlformats.org/officeDocument/2006/relationships/hyperlink" Target="http://upload.wikimedia.org/wikipedia/commons/f/f8/Tropenmuseum_Royal_Tropical_Institute_Objectnumber_3581-33h_Ingekleurde_litho_voorstellende_de_oo.jpg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google.com/url?sa=i&amp;rct=j&amp;q=&amp;esrc=s&amp;source=images&amp;cd=&amp;cad=rja&amp;docid=B00JJgVb9KH-kM&amp;tbnid=AWRacArBnFjMjM:&amp;ved=0CAUQjRw&amp;url=http://www.owasso.k12.ok.us/webpages/gyankey/regadvhandouts.cfm?subpage%3D313704&amp;ei=G0j6UvfZNcrXyAHr2IG4Cg&amp;bvm=bv.61190604,d.aWc&amp;psig=AFQjCNE9_cV0_tmwBN6zR8Kfs5axOyVmFg&amp;ust=1392220500410195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upload.wikimedia.org/wikipedia/commons/8/84/King_Mongkut_and_Prince_Chulalongkorn.jpg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hyperlink" Target="http://www.google.com/url?sa=i&amp;rct=j&amp;q=&amp;esrc=s&amp;source=images&amp;cd=&amp;cad=rja&amp;docid=jERrO-dV3mDfSM&amp;tbnid=YRkTMyyMmojFLM:&amp;ved=0CAUQjRw&amp;url=http://southbike.blogspot.com/2013/03/emilio-aguinaldo.html&amp;ei=sUb6UvneH-GSyQGB64CoAw&amp;bvm=bv.61190604,d.aWc&amp;psig=AFQjCNFTnGwJDqBbXr6jIWMYafGtaYXMVw&amp;ust=1392220102321418" TargetMode="External"/><Relationship Id="rId7" Type="http://schemas.openxmlformats.org/officeDocument/2006/relationships/hyperlink" Target="https://www.google.com/imgres?imgurl&amp;imgrefurl=http://en.wikipedia.org/wiki/Emilio_Aguinaldo&amp;h=0&amp;w=0&amp;sz=1&amp;tbnid=vdvavbEAJQjybM&amp;tbnh=213&amp;tbnw=237&amp;zoom=1&amp;docid=uM4tFBHYSI_NjM&amp;ei=_0b6UsvVGsOoyAHrh4DACA&amp;ved=0CAgQsCUoAg" TargetMode="External"/><Relationship Id="rId2" Type="http://schemas.openxmlformats.org/officeDocument/2006/relationships/hyperlink" Target="http://www.google.com/url?sa=i&amp;rct=j&amp;q=&amp;esrc=s&amp;source=images&amp;cd=&amp;cad=rja&amp;docid=95nPbdD2xaIsoM&amp;tbnid=4jBnu8Wff1Q-QM:&amp;ved=0CAUQjRw&amp;url=http://www.nndb.com/people/152/000098855/&amp;ei=R0b6UsPfJYnlyQHFj4DYBQ&amp;bvm=bv.61190604,d.aWc&amp;psig=AFQjCNFTnGwJDqBbXr6jIWMYafGtaYXMVw&amp;ust=1392220102321418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hyperlink" Target="http://www.google.com/url?sa=i&amp;rct=j&amp;q=&amp;esrc=s&amp;source=images&amp;cd=&amp;cad=rja&amp;docid=aL2vPU5q55FveM&amp;tbnid=DpbKqOu5VWZ74M:&amp;ved=0CAUQjRw&amp;url=http://www.talktalktilaok.com/updates/through-the-looking-glass.html&amp;ei=bUb6UvzEHqK6yQHTn4CYAQ&amp;bvm=bv.61190604,d.aWc&amp;psig=AFQjCNFTnGwJDqBbXr6jIWMYafGtaYXMVw&amp;ust=1392220102321418" TargetMode="External"/><Relationship Id="rId4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9.jpeg"/><Relationship Id="rId2" Type="http://schemas.openxmlformats.org/officeDocument/2006/relationships/hyperlink" Target="http://www.google.com/url?sa=i&amp;rct=j&amp;q=&amp;esrc=s&amp;source=images&amp;cd=&amp;cad=rja&amp;docid=6r8Uc4742_yqyM&amp;tbnid=qHjgKuQqw49u9M:&amp;ved=0CAUQjRw&amp;url=http://commons.wikimedia.org/wiki/File:Cannon_fires_at_Annexation_of_Hawaii.jpg&amp;ei=nkX6Uuv4NqOOyAH39YGICg&amp;bvm=bv.61190604,d.aWc&amp;psig=AFQjCNF7hzrSvz-qxwNdnqeBcTNOkonhUw&amp;ust=139221987732407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source=images&amp;cd=&amp;cad=rja&amp;docid=H4v5KgBp5d4CFM&amp;tbnid=UEyhFvhkKfwhwM:&amp;ved=0CAUQjRw&amp;url=http://www.royalhawaiiancatamaran.com/Fact_About_Hawaii_Annexation.html&amp;ei=60X6Up2lMbCQyQGI2YDQCw&amp;bvm=bv.61190604,d.aWc&amp;psig=AFQjCNFTraCnpQfSg3ar_PoXZDVm-dMzbg&amp;ust=1392220002694770" TargetMode="External"/><Relationship Id="rId5" Type="http://schemas.openxmlformats.org/officeDocument/2006/relationships/image" Target="../media/image48.jpeg"/><Relationship Id="rId4" Type="http://schemas.openxmlformats.org/officeDocument/2006/relationships/hyperlink" Target="http://www.google.com/url?sa=i&amp;rct=j&amp;q=&amp;esrc=s&amp;source=images&amp;cd=&amp;cad=rja&amp;docid=6r8Uc4742_yqyM&amp;tbnid=qHjgKuQqw49u9M:&amp;ved=0CAUQjRw&amp;url=http://pacificislandparks.com/2011/08/19/52-years-of-hawaii-statehood/&amp;ei=yUX6UtfkGcKVygGgkIH4Cg&amp;bvm=bv.61190604,d.aWc&amp;psig=AFQjCNF7hzrSvz-qxwNdnqeBcTNOkonhUw&amp;ust=139221987732407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google.com/imgres?imgurl&amp;imgrefurl=http://bradyreports.com/profile-political-couragepresident-grover-cleveland-annexation-hawaii-standing-alone-against-state-corporatism-manifest-destiny/&amp;h=0&amp;w=0&amp;sz=1&amp;tbnid=4D0j-XQjax_d-M&amp;tbnh=259&amp;tbnw=194&amp;zoom=1&amp;docid=XNNU7Pu5tbVHMM&amp;ei=Q0X6UtifBaThyQGU5oGwBg&amp;ved=0CAUQsCUoAQ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bWmUI2EDAGuZIM&amp;tbnid=Drpab0AUxrLTcM:&amp;ved=0CAUQjRw&amp;url=http://www.asianart.com/forum/kindaika.htm&amp;ei=_mz6UtPKLsiIyAHvhYDABg&amp;bvm=bv.61190604,d.aWc&amp;psig=AFQjCNF6y3xFDLs5ZVuWG8TCjMzwFnOx9w&amp;ust=1392230010802723" TargetMode="External"/><Relationship Id="rId2" Type="http://schemas.openxmlformats.org/officeDocument/2006/relationships/hyperlink" Target="http://www.google.com/url?sa=i&amp;rct=j&amp;q=&amp;esrc=s&amp;source=images&amp;cd=&amp;cad=rja&amp;docid=bWmUI2EDAGuZIM&amp;tbnid=Drpab0AUxrLTcM:&amp;ved=0CAUQjRw&amp;url=http://www.asianart.com/forum/kindaika.htm&amp;ei=sGz6UuqSBsf4yAGK1oD4Bw&amp;bvm=bv.61190604,d.aWc&amp;psig=AFQjCNHu_ATzwwF3pVhvsTZIpMWaZRxU4w&amp;ust=1392229931612400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hyperlink" Target="http://www.google.com/url?sa=i&amp;rct=j&amp;q=&amp;esrc=s&amp;source=images&amp;cd=&amp;cad=rja&amp;docid=T0UHUIr0tBl3-M&amp;tbnid=iu3DXy65B7VhvM:&amp;ved=0CAUQjRw&amp;url=http://www.smscs.com/photo/japanese_art_desktop_wallpapers.html&amp;ei=-236UtbsFcKsyAG2q4CQBw&amp;bvm=bv.61190604,d.aWc&amp;psig=AFQjCNEZLRQz9kfoIf9SBBHUBtSS-bCccw&amp;ust=1392230205363704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/url?sa=i&amp;rct=j&amp;q=&amp;esrc=s&amp;source=images&amp;cd=&amp;cad=rja&amp;docid=BSvBIQW2zdANbM&amp;tbnid=F_gha8AAiRx-jM:&amp;ved=0CAUQjRw&amp;url=http://www.xtimeline.com/evt/view.aspx?id%3D761923&amp;ei=Mm76UpP-Kq_8yAHyuICQDQ&amp;bvm=bv.61190604,d.aWc&amp;psig=AFQjCNGpO-iQBcCxMM0zvF9kORXSt-Wc4g&amp;ust=139223030088753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hyperlink" Target="http://www.google.com/url?sa=i&amp;rct=j&amp;q=&amp;esrc=s&amp;source=images&amp;cd=&amp;cad=rja&amp;docid=BSvBIQW2zdANbM&amp;tbnid=F_gha8AAiRx-jM:&amp;ved=0CAUQjRw&amp;url=http://navyhistory.tumblr.com/post/20223852224/on-31-march-1854-commodore-matthew-perry&amp;ei=mW76UtGKDKi9yAHP-IHgBA&amp;bvm=bv.61190604,d.aWc&amp;psig=AFQjCNGpO-iQBcCxMM0zvF9kORXSt-Wc4g&amp;ust=139223030088753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google.com/url?sa=i&amp;rct=j&amp;q=&amp;esrc=s&amp;source=images&amp;cd=&amp;cad=rja&amp;docid=L4Lqp0Xx9qB3dM&amp;tbnid=08VheeYkCBpdgM:&amp;ved=0CAUQjRw&amp;url=http://putegha.blogspot.com/2013_04_01_archive.html&amp;ei=C2_6UvOgLsblyQG4oYGgCg&amp;bvm=bv.61190604,d.aWc&amp;psig=AFQjCNELxuFEAYQdI0l4y14SrlaLlFO7qw&amp;ust=1392230535669188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UZppjD7eClcNnM&amp;tbnid=WEp9rjB8F0wD1M:&amp;ved=0CAUQjRw&amp;url=http://bashapedia.pbworks.com/w/page/13960776/Industrial%20Revolution%20in%20Japan&amp;ei=3m_6UtTXAsKiyAHEjYHoAg&amp;bvm=bv.61190604,d.aWc&amp;psig=AFQjCNFCTkw-caF_OKLGJCI-zbeTNg1U2g&amp;ust=1392230717052996" TargetMode="External"/><Relationship Id="rId2" Type="http://schemas.openxmlformats.org/officeDocument/2006/relationships/hyperlink" Target="http://www.google.com/url?sa=i&amp;rct=j&amp;q=&amp;esrc=s&amp;source=images&amp;cd=&amp;cad=rja&amp;docid=UZppjD7eClcNnM&amp;tbnid=WEp9rjB8F0wD1M:&amp;ved=0CAUQjRw&amp;url=http://bashapedia.pbworks.com/w/page/13960776/Industrial%20Revolution%20in%20Japan&amp;ei=wG_6UpeiJcamygHGnoGYAQ&amp;bvm=bv.61190604,d.aWc&amp;psig=AFQjCNFCTkw-caF_OKLGJCI-zbeTNg1U2g&amp;ust=139223071705299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jpeg"/><Relationship Id="rId5" Type="http://schemas.openxmlformats.org/officeDocument/2006/relationships/hyperlink" Target="http://www.google.com/url?sa=i&amp;rct=j&amp;q=&amp;esrc=s&amp;source=images&amp;cd=&amp;cad=rja&amp;docid=uno54agI9OjeeM&amp;tbnid=BZZ4xa3g1kUH9M:&amp;ved=0CAUQjRw&amp;url=http://weaponsandwarfare.com/?m%3D201011%26paged%3D4&amp;ei=H3D6UpmxEKP0yQH2r4GQDw&amp;bvm=bv.61190604,d.aWc&amp;psig=AFQjCNFyiu0cjmDDgVKWPG0wmC2M9DX8pA&amp;ust=1392230794144732" TargetMode="External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eAcz24BKDBrGjM&amp;tbnid=4_BNfoqgXml7RM:&amp;ved=0CAUQjRw&amp;url=http://www.memoryprints.com/image/12694/sino-japanese-war-detail&amp;ei=YHH6UrvQOO_iyAHS8IGoCA&amp;psig=AFQjCNGLsdzEYVlsgPNAkTSFEgFmkIChcA&amp;ust=1392230911886841" TargetMode="External"/><Relationship Id="rId2" Type="http://schemas.openxmlformats.org/officeDocument/2006/relationships/hyperlink" Target="http://www.google.com/url?sa=i&amp;rct=j&amp;q=&amp;esrc=s&amp;source=images&amp;cd=&amp;cad=rja&amp;docid=eBG2KqouaHoNbM&amp;tbnid=b5U9Z6qqNBLNSM:&amp;ved=0CAUQjRw&amp;url=http://sinojapanesewar.com/&amp;ei=h3D6UsOYE-eTyQHy8oGwCA&amp;bvm=bv.61190604,d.aWc&amp;psig=AFQjCNGLsdzEYVlsgPNAkTSFEgFmkIChcA&amp;ust=1392230911886841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/url?sa=i&amp;rct=j&amp;q=&amp;esrc=s&amp;source=images&amp;cd=&amp;cad=rja&amp;docid=0j70zUTDQuwh3M&amp;tbnid=QT0qd6GNYs6pCM:&amp;ved=0CAUQjRw&amp;url=http://www.1zoom.net/Army/wallpaper/247690/z272.8/&amp;ei=wnH6UtS7EOb4yQGOoIDoCQ&amp;bvm=bv.61190604,d.aWc&amp;psig=AFQjCNEcHW3KLM46g25-gpLe-v8KoKX9-g&amp;ust=139223117941410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jpeg"/><Relationship Id="rId4" Type="http://schemas.openxmlformats.org/officeDocument/2006/relationships/hyperlink" Target="http://www.google.com/url?sa=i&amp;rct=j&amp;q=&amp;esrc=s&amp;source=images&amp;cd=&amp;cad=rja&amp;docid=l2tbNJr8FiVBhM&amp;tbnid=7J9oJ26dtYperM:&amp;ved=0CAUQjRw&amp;url=http://portsmouthpeacetreaty.org/process/&amp;ei=CXL6Up_7OKfuyQHV_oCIDA&amp;bvm=bv.61190604,d.aWc&amp;psig=AFQjCNEQED6O5SMSLs_ZyNpigi1i13le8Q&amp;ust=1392231288720254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9/Korea_map_1939.svg" TargetMode="External"/><Relationship Id="rId2" Type="http://schemas.openxmlformats.org/officeDocument/2006/relationships/hyperlink" Target="http://www.google.com/url?sa=i&amp;rct=j&amp;q=&amp;esrc=s&amp;source=images&amp;cd=&amp;cad=rja&amp;docid=Zgj6hAdLUSfL4M&amp;tbnid=H2dZUmS1ufiaeM:&amp;ved=0CAUQjRw&amp;url=http://www.japantimes.co.jp/text/fl20100822x1.html&amp;ei=YHL6Uu-5LuHbyQGvh4C4Dg&amp;bvm=bv.61190604,d.aWc&amp;psig=AFQjCNEjISu3mYIFjsEZFaf6p7MB_ydWDQ&amp;ust=139223138250534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jpeg"/><Relationship Id="rId5" Type="http://schemas.openxmlformats.org/officeDocument/2006/relationships/hyperlink" Target="http://www.google.com/url?sa=i&amp;rct=j&amp;q=&amp;esrc=s&amp;source=images&amp;cd=&amp;cad=rja&amp;docid=HfBdZE9marJkQM&amp;tbnid=MARI4yRoGbVEOM:&amp;ved=0CAUQjRw&amp;url=http://hurriphoon.blog89.fc2.com/&amp;ei=EnP6Uvq6NaH4yQHS8YGABw&amp;bvm=bv.61190604,d.aWc&amp;psig=AFQjCNHC_UlFjbfGi9npb_u0RMFY7xAuRA&amp;ust=1392231567428426" TargetMode="Externa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hyperlink" Target="http://www.google.com/url?sa=i&amp;rct=j&amp;q=&amp;esrc=s&amp;source=images&amp;cd=&amp;cad=rja&amp;docid=4ZZpTh_uQK3WmM&amp;tbnid=o1b2X6IUPfzL4M:&amp;ved=0CAUQjRw&amp;url=http://www.delcampe.net/page/item/id,81210881,var,PHILIPPINES-1900s-YSL-Post-Card-Cocoanut-RAFTS-on-the-PAGSANJAN-River--Animated,language,E.html&amp;ei=H3j6UpuYB8KVygGgkIH4Cg&amp;bvm=bv.61190604,d.aWc&amp;psig=AFQjCNEh-Ue85iff_FDMtVnE5i_NyOMY7Q&amp;ust=1392232858321208" TargetMode="Externa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/url?sa=i&amp;rct=j&amp;q=&amp;esrc=s&amp;source=images&amp;cd=&amp;cad=rja&amp;docid=2naBd16_3arZFM&amp;tbnid=o00EdS7rfUD1kM:&amp;ved=0CAUQjRw&amp;url=http://s1.zetaboards.com/anthroscape/topic/5307023/1/&amp;ei=uXj6UonICKWMyQHrqoCYBA&amp;bvm=bv.61190604,d.aWc&amp;psig=AFQjCNFOFoC89FObJH5eUSdLQK0G5H05Lw&amp;ust=1392232964351503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google.com/url?sa=i&amp;rct=j&amp;q=&amp;esrc=s&amp;source=images&amp;cd=&amp;cad=rja&amp;docid=jCXr1wFEZOwDWM&amp;tbnid=UZHWz6_Ti9WiWM:&amp;ved=0CAUQjRw&amp;url=http://depedmogpogdistrict.blogspot.com/2011/04/corazon-aquino.html&amp;ei=AHn6UoFYoYbIAfKFgMAG&amp;bvm=bv.61190604,d.aWc&amp;psig=AFQjCNGpq4TGKaQR5EiWc5ORbtD2CQVK-A&amp;ust=1392233077527091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hyperlink" Target="http://www.google.com/url?sa=i&amp;rct=j&amp;q=&amp;esrc=s&amp;source=images&amp;cd=&amp;cad=rja&amp;docid=iarKcb48ed6FOM&amp;tbnid=WjWU2wdKpPVsUM:&amp;ved=0CAUQjRw&amp;url=http://larrybuttrose.blogspot.com/2010/11/aung-san-suu-kyi-nobel-prize-speech.html&amp;ei=FHr6Utf-Ne3iyAHumIC4Cg&amp;psig=AFQjCNH2dx2lUKi6xqltThiVMtv6GxN6Og&amp;ust=1392233351494300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jpeg"/><Relationship Id="rId4" Type="http://schemas.openxmlformats.org/officeDocument/2006/relationships/hyperlink" Target="http://www.google.com/url?sa=i&amp;rct=j&amp;q=&amp;esrc=s&amp;source=images&amp;cd=&amp;cad=rja&amp;docid=HdVKDHFq2zL8gM&amp;tbnid=gFqWo3O6_fqZuM:&amp;ved=0CAUQjRw&amp;url=http://commons.wikimedia.org/wiki/File:Aung_San_Suu_Kyi_(December_2011).jpg&amp;ei=dXn6Uo6VK-OayAH_w4DADg&amp;bvm=bv.61190604,d.aWc&amp;psig=AFQjCNG3y2bIMmUmAHUNcRL_t4be9J4o5w&amp;ust=1392233166385292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www.google.com/url?sa=i&amp;rct=j&amp;q=&amp;esrc=s&amp;source=images&amp;cd=&amp;cad=rja&amp;docid=38WVc0TSUlBdNM&amp;tbnid=_iyIAh0MjAjmKM:&amp;ved=0CAUQjRw&amp;url=http://noiri.blogspot.com/2012/08/who-is-your-mama-who-is-your-papa-who.html&amp;ei=cXr6UsjCG6OTyQHIiYHICQ&amp;psig=AFQjCNHRgq8PnYLTvrLt2_ewdrbkkCXT4Q&amp;ust=1392233434160265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JAzzEgFg3IEL_M&amp;tbnid=eZOnUovKpNDw2M:&amp;ved=0CAUQjRw&amp;url=http://putri-happiness.blogspot.com/2012/05/megawati-sukarnoputri.html&amp;ei=8Xr6Usv0H7H7yAGjmIGYDg&amp;psig=AFQjCNHYK58clEn4yDnDv4XTzBFVyifzpw&amp;ust=1392233579703445" TargetMode="External"/><Relationship Id="rId2" Type="http://schemas.openxmlformats.org/officeDocument/2006/relationships/hyperlink" Target="http://www.google.com/url?sa=i&amp;rct=j&amp;q=&amp;esrc=s&amp;source=images&amp;cd=&amp;cad=rja&amp;docid=hNm2o5zNSKDnFM&amp;tbnid=m-hIfPmmZyhMGM:&amp;ved=0CAUQjRw&amp;url=http://www.yalibnan.com/2011/02/04/analysis-three-possible-scenarios-for-egypts-future/&amp;ei=mXr6UrvXHoKiyAHt6IDICg&amp;psig=AFQjCNGwKPHdc_pXg2KjuH0PHBWz4kxrxg&amp;ust=139223349314041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jpeg"/><Relationship Id="rId5" Type="http://schemas.openxmlformats.org/officeDocument/2006/relationships/hyperlink" Target="http://www.google.com/url?sa=i&amp;rct=j&amp;q=&amp;esrc=s&amp;source=images&amp;cd=&amp;cad=rja&amp;docid=Zh0Vm6par1N3jM&amp;tbnid=jSi6DSTXU9ZBJM:&amp;ved=0CAUQjRw&amp;url=http://en.wikipedia.org/wiki/Suharto&amp;ei=znr6UuSiJ8jXyAHI84HICg&amp;psig=AFQjCNGwKPHdc_pXg2KjuH0PHBWz4kxrxg&amp;ust=1392233493140416" TargetMode="External"/><Relationship Id="rId4" Type="http://schemas.openxmlformats.org/officeDocument/2006/relationships/image" Target="../media/image6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docid=tGdoPdeUZWFvrM&amp;tbnid=NXRLN1G2_CjS3M:&amp;ved=0CAUQjRw&amp;url=http://www.tripadvisor.com/LocationPhotoDirectLink-g297390-d1957597-i60565707-Angkor_Wat_Discovery-Siem_Reap_Siem_Reap_Province.html&amp;ei=aMPzUu-uMcbsqAGdpYGIDQ&amp;bvm=bv.60799247,d.aWc&amp;psig=AFQjCNEdCtILWv4PQKBQk7Av9H5Ewcgq0w&amp;ust=139179335444442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676399"/>
          </a:xfrm>
        </p:spPr>
        <p:txBody>
          <a:bodyPr/>
          <a:lstStyle/>
          <a:p>
            <a:r>
              <a:rPr lang="en-US" sz="5400" dirty="0" smtClean="0"/>
              <a:t>Southeast Asia </a:t>
            </a:r>
            <a:br>
              <a:rPr lang="en-US" sz="5400" dirty="0" smtClean="0"/>
            </a:br>
            <a:r>
              <a:rPr lang="en-US" sz="5400" dirty="0" smtClean="0"/>
              <a:t>(600 AD to Present)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5626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Unit 3</a:t>
            </a:r>
            <a:endParaRPr lang="en-US" sz="3600" b="1" dirty="0">
              <a:solidFill>
                <a:srgbClr val="2F5897"/>
              </a:solidFill>
            </a:endParaRPr>
          </a:p>
        </p:txBody>
      </p:sp>
      <p:pic>
        <p:nvPicPr>
          <p:cNvPr id="2050" name="Picture 2" descr="http://upload.wikimedia.org/wikipedia/commons/8/86/Hyewon-Dano.pungjeo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92594"/>
            <a:ext cx="3671207" cy="296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ome.earthlink.net/~robertcubie/origami/chaos011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4218686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813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Sailendra</a:t>
            </a:r>
            <a:r>
              <a:rPr lang="en-US" dirty="0" smtClean="0"/>
              <a:t> Dynasty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4041648" cy="39136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Includes Southeast Asian Islands – Sumatra, Burma, Java.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Great agricultural expertise.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Built Buddhist temple at Borobudur; strong Indian influence. </a:t>
            </a:r>
          </a:p>
          <a:p>
            <a:r>
              <a:rPr lang="en-US" dirty="0">
                <a:solidFill>
                  <a:schemeClr val="tx1"/>
                </a:solidFill>
              </a:rPr>
              <a:t>Has nine terraced levels like stepped </a:t>
            </a:r>
            <a:r>
              <a:rPr lang="en-US" dirty="0" smtClean="0">
                <a:solidFill>
                  <a:schemeClr val="tx1"/>
                </a:solidFill>
              </a:rPr>
              <a:t>pyramid.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Ninety-two </a:t>
            </a:r>
            <a:r>
              <a:rPr lang="en-US" dirty="0" err="1">
                <a:solidFill>
                  <a:schemeClr val="tx1"/>
                </a:solidFill>
              </a:rPr>
              <a:t>Dhyani</a:t>
            </a:r>
            <a:r>
              <a:rPr lang="en-US" dirty="0">
                <a:solidFill>
                  <a:schemeClr val="tx1"/>
                </a:solidFill>
              </a:rPr>
              <a:t> Buddha </a:t>
            </a:r>
            <a:r>
              <a:rPr lang="en-US" dirty="0" smtClean="0">
                <a:solidFill>
                  <a:schemeClr val="tx1"/>
                </a:solidFill>
              </a:rPr>
              <a:t>statues.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AutoShape 2" descr="data:image/jpeg;base64,/9j/4AAQSkZJRgABAQAAAQABAAD/2wCEAAkGBxQTEhQUExQVFhUXGBkXFRcYGBgYGBobGhUYGBgXGBUZHCggGBolHBcVITEiJSkrLi4uFyAzODMsNygtLisBCgoKDg0OGxAQGywlHyQsLCwsLCwsLCwsLCwsLCwsLCwsLCwsLCwsLCwsLCwsLCwsLCwsLCwsLCwsLCwsLCwsLP/AABEIALIBCwMBIgACEQEDEQH/xAAcAAABBQEBAQAAAAAAAAAAAAAEAAIDBQYHAQj/xABCEAABAwIEAwYDBgMHAgcAAAABAgMRACEEEjFBBRNRBiJhcYGRMqHBI0Kx0eHwBxRSFTNicoKy8ZKiJCVDU3PC4v/EABsBAAIDAQEBAAAAAAAAAAAAAAECAAMEBQYH/8QAKhEAAgIBBAEEAgICAwAAAAAAAAECEQMEEiExQRMiMlEFcRSxYfGBoeH/2gAMAwEAAhEDEQA/AJ2WoFOIokopik16G7Z5lKkDkUwipymoymiKyEpphFTFNMKaYRshIpihUxTXhTRK2yCmKTNTlFMU3TIqk2QZaYU1OUU3JTopbIIpZamKKWSiLZDlpZalyUstQFkeWpsaO+fT/aKMwPDi5Jg5RMxaI6zQPFHiCpxQTlgGxvsnfesMtfhjl2N89HVh+N1EsPqJcPn+yHLSy1IBaaUVuRzOuyLLXmWpstLLRJuIQmvctS5a9yVCbiHLSy1NlpZahNxDlpZamKa8y1CbiLLSy1LlpZaJNxFlr0JqTLSiiCyMpphRRGWvMtQikasophRRhbphbrnpnZoDKKjUijC3TFN01iNARbqMoo1TdRqbpkytoEyUwoosoppRTWI0ClFeZaJyU3JTFbQMpuvA3ReSvclGytxBUt+FJWHmjWsOVEBIJJ0AE01SNtxU3c15Ds4vwBnD03kUcEV6lu4n1qTntTYI4VKSivPBY4PuIyhQTIuY00mdz7Vl8ehKmlphKsyTJBIuJIKRvtWhKColSUOJNzdW2nxdD61SFtMZVJSq0EyAUwNj0rxW7dNyZ9BUFCCguqr/AKor+DHMwg7xHtajA3QXZxvLzWv6FSN7HTTyHuaueVXsdNk3Yos8FrMOzPJAgbFO5VElukG6vszbQblCkGqL5Ve8upYdoIGqaW6O5NNxbJQhKuqgCPAmJqnLqIYq3eXRfh0k817F0rAS3Xhbo4t03l1duKHjBA3SKKL5dLl0bBsAstLJRhbr0NVNwPTYHkpZKNDdLlUdwfSZqS3TS3RpRXmSuamdqgIt1Gpujy3XnKpkxWitU3UKm6d2nxxwzCnQkKImAdNCfpUrHeSlX9SQfcT9aiypvavBHikoqX2DFumFuji3TSirEylxAeVS5VHBulyqO4RxAgzXvJo0NV7yqO4GwK7MMfbE9En52qlaTJX/AJ1fjNX3DHC3mIAkwm+mtZns5i86XSqLOfikaD3rmesv5rf0kdVadvQR47f/AIT4g5RJFQYTGzfINbgmbRf1uKMxcLT8J6pOw87fWoMMDkOVBUQe8VHuz0AFz61j1v5CU24Y37f7s36D8ZDHFTyL3d/r6JWsWtSiIUTNjaQNMoEfOaDGGKytaUqCY7wPdMm2mhrx10l0KIVe2VGuniPnSxT4gQggndREiLwSNd65auzrtpmB4Hiw08kkkAd1V9riI3j6V0NgpWkKQQUm4IqrxGBaWJWjNMyCm48QqB86h4a4jDlWRCglREgqJTI3EzFdnR66OP2S6OHr/wAa8vvj2XvKrzl1LhMQlwd3UapOvmOo8an5VdqOWMlcWefnhlCVSVAeSnBuiw3XuSm3C7AUN1Fxdr7Ega398pirEN1DjcSCgplsEGPiE1yfys+IL/Nnb/DQ90/1QGkAgEaEA+4pcun8NA5aLiQI1G1E8qupDIpRTOPPE4tqgLl0uXRvKpcumcwemB8uly6L5de8uhvD6YJy6XLosN17y6m8PpmpU1TeTRrSJSk9Ug+4FODNc/1DpOAByaXIqy5Fe/y4AkmKSeojBW2SOCU5VExfbtIGEWDqUqgQD92fpU/B0SwyeraP9opnb15KcIhxzulZKMpMZcyDqdJEfOhOznaTC8thgrhwBKBIOVSiYACha9qyaXPuySk3w+jdqcFYIJLldlxyaaWasuTQfGiW8O6sWKUEg+MdN66TyqKtnNWPdJJeQbl0g3T8AsrabWdVIST5lIJokN0VO+RHjrgFDdeYgFKZSnMZ0qxQ1TcRjS3AbazkLCXCo/Aie84oDQQDHXyrNrNX6UOO30adHpPVnyrS7K1nDujvFJGdSc/RIFu771U8YwDHDm0qQpag4sJUVbQknMIA8ZHSr7FcVh/vQnClCSl7NcuKIyoyZbTb3FZzjfaNyXgvDoW2hQDeYZuYCnZMWVPd+VefUpSnuf8Ayel2xUUl4CwhWVChzFCBGVJyXIIAJF/1p+EwTilqzoUUkm5ypggXHxW11qq7OdtOa63h1tJalEtDMUhMj4VeOsaVteWnZOZO97hW9/Ko04vkCd9Gd4lwVaElQKUz8AKxcTfQX1+VCL7PvJQC2kqm5UlY1A2BiwrWLCQmFKEEAkE6ixgGZHpVYvHEpythJyzmy3iRa8/uKClQdpQ8OYUEuKdzBJaISVEXJMGB18ay/EW3kBBW2cpGaSCAQQDMpPjXQXgAyUF1tC0IzLChmyIJJClXhIMa+BrGrZ5SVNuBLiVfAW3IKkxYqQCfEbaCrMb5FyLjgpDxjIUqbJSoaFRkQPu5omD0v510TheKDzSHE6KEx0OhHuDXPnmULbFtlX3MGxtvWt/h5hyGHRcp5pKJ6FCJ+ddfRTcXtOL+QxqUd3kvw3Tw3RIaobiWIDSQepgm1h95UTtW/JmUIuT8HMx6d5JqK8jXGFLC0o+IAGNyek6Dxqve7NvkmeUJvdW++3lULvE1h3luupb5pyYdAkLgC5V4k+EaVR48BhTeDecdeeeCiHLiJJAExIOvlFecy5J5Z7m++v0eqxYoYoKKXXf7LdXAnEKMlqVRMK6WmParPBIhISooKuiVAyOoEk1n+DshS04JRcCkNhYcuZymxKxpcD3g60zjWN5bziiVnlJABAhJURmSdDmiKt02eWLIVavTRzY/6NUW685dP4e+HWkOJ0WkKHrU/LrvrJas836dcAvLrzl0Xy6Qbqbw+mChqlyqMDRqB3EISSkkSNaSWeMfkyyGCU/ii07H9pWMYjltElbTaM8iNssg73B9xWg5NfOPA+2D2Fe5rJTChBBSBmSSCoW00Fd64R2hDqG1kShxAUCNbgG/v8q50HJo6GWEUw7GvJaQVqgCwE7kmEj1Jj1rFO9tlJSnMW8yJ/mpnK2IKglGsq0BmrztliluspbYAC1LBlcQkIgld9QmQaw/HGsO2sFJbGCdbJCgs95xxcmVTJkadKw6iTlPazdpccYw3dgfafjxeUUukKYsWMyEkLlEkBOqSB/urCjioStBDSEkKSvu5hCkkKE3I1HSrxTCC3lfKC8gufy4BItomNibe0eNZVDRSQTIUcuYH9fWjiVIszKzvHC+0ycUww80MmZ8NOpN8pykkT0+EjwNQdq+NpyqYQW1BacsqKgZVpECCJjy3rB/w5wzqlutoMobKHCc2UBYSvIYi4V8JOwrTvcDWlYyqQsR3SmMwmSWdRlYsTGpvJpsuob9llWHSxT30F9iOOJebDLimw633AEE99KEp7wnXWDFaxLVce4fw9eFx2HeICWkrheSVNpGWFJQr7yRMya7Yhqt2HNcTBnwbZAHE3Qyyt1RICBmJAkwCCYG5iay3GuJhxT7HKWlGJbLinsxMEZU5MughIFp3Nq1PH2XVoCGgBIUSTpIScoI6ZoPkDWX4vw5TmDZYS79sko5rmWc0TmIMibmfGK5usyqeT9HQ0WLZj67M2MOMWV4d1C0tYdaeWQYCu6k6zOwmOo0NCcR4ot91SHEFtLLqCkyoFWW9iDEae/Wtb2t4KcWy2GlFtxt1KsxATMABcpG8QY6iqzjmHLmQNqSghxBWVIBCkg3B6dbeVURnHx/o2ST8nPuLY5bj/NTKVAkDaCldonxArtuF+0yqUbFIVYjQgHSdb1zPtTw9kOhxlSAL905hJkFMA2671ruzGIHJaEgrcREBCrQBIKsxFvSjmlcE0LjjUmmaN3EjRCCoDeCRMGL9LX86znE+Itt5l8sJJAEkFAUIMBUjSx18t6ueI4xaVNpQgkFUTHdSBqSrYD51g+0PF3FhaSjuBwoJuZA1VmFh5VTii2y3I6RZZHnEYUocQpKzLRyklBCVEqxZB7yNgCI/EVGOYWh3MlTZDb4zn7ylK5eYxmnlDOQOnvV12TaU7w4QCkpEIUVEAHNdUA94Eg69DT+N4R1ffdDQUoRcFOYREhKReZ18qvUqdFVcWV2N4cpSVQ1BBJ7h3Npyq28QavuwKgGltE99KyqDIJBSnvAHUSDpWYZTiR3W4m4ssW/pBCkhU+9RO4jFsqQotrzJIMhN/GSgm2utacGZ45GTUYFkjwdWDdU/aDCtuKS04FQtBBFwIkE32tb1qu4F/ERp1YbdRylZsoUDKCTYTN07eVWHHMIp5QKHAkBbd4mUJIKgNrmRPQ1o1WdSx8MzaPTuOW2vBW8IWlaHHXGEoxDSnBhkrUO8AO6q10gmx10qnwruIUhP8zy/wCYOflSII8csz0kDYCrXFcESrEtP5l/ZpUlKBZMk/EYHibeAqHG9n0rxDeIWhZUgQmTCfAxGok6a1zE4nWaZWcKbxCWQ24oDErC0ggi+pG4m0G1WXFMIRhG0rKFYlISVWVcAjPHjBifGrFvgaHX2XFNlRaVIUPukjfqND6VZcY4IP78NlbiEKQIJ+FUZrDU2B9+tB5FuIo8Ff2KM4YJNy2taD6HMPKyk1oAxWY7JYgMuqbW26hLykkKKVEcwkpgkCwIyCfCt8MHFdrHnuCOJk0zU2VQw9PSxVmMPXvJAovKRYCj4riwy2VZcx0A6mJifKs6XSvvcpKpvMT85q47cQQwgAmVySIsLAm9t6ziMG6kZWykIHwiSPlltea5+oytyqzo6bEoxs5Cok7RPytrXdOwjiTw9hyUhIQBPkSPfSuW8H4YvFOhLaUAIhalFKglN7AgG5MRFdHeDgF3GwNIShQHpfY9B1qT1Xp8R7YI6VZPl0i9cxiHTKUJMpUgZgVEpVAVAGgMD2rP8cwzDwQyA19nEAoMBSRt+leNYzEBPLDjVvvEKA6/uKrcVz0mf5hlRN4AO1wInfT0rBblJybN8YxiqSFxbhmFSUEJRzUiZWVwO7cgRWM4hhG3FZ8zaSYCilekT90k3npWjx+EeWFKL7JVoLxGxge9UD+DfGqm1R0i/hcX/WtOJ12yjIvpB/Yd5GHxKkOFWRacqXASLggiYI1mL9a0naVTJVmdSpwKSSnlqcbBVE3yrEGCNt651imlpVJbERfTr0/Kp1495aUpUpYEpTEmInodTp51bKKfPkrjJrgu8VwVThOUYgJMGINhuJUSTYxO8V0LsP8AzLOFyYhRJkBrPBKUAQZi5PrarLAYdxQXqRmtKtNjMCphwtCvizGNs5A+XWsX8mSVI0PDBu2TJ40kykQm0TNz4zVOjjjbIV3rq3kE6eXWjmeGsBZAbQpe5JNvK1B8ZwSBlTkZSLnxPy61UuXyPUV0ipc7ZJbWRckEgyR4XsPCoGO26HM8kgDyvtvV5hOHJUn+6ZMGJMSd/wCnxqr4rwZAUSphnvRYERbzAvVi2Edmex/bFB7pSlQt8SEK85+VTdk+PNcxYQlKAcs5RlSSVETEwDHlpU2J4E0tNsHKt8hSPc5h0qHDdgO+CFKZbsVozZlGIJgmcu410q1uDjRVU1KzWKxmu8BVhMn2E1y7jvE1S7JMFZUQRBkDpAjbaui8d4Kh+SFONrI+JtUT5pNj6ViGezq8M+FLbW8i8kiTeL5djalwUrDmTdGp4Ny28MwkZ1nlp7oRmIi+oVa5OtRcXLbiFAh0EiE5xATfz26VZcKxTCpCbLvaS2oCLdwxOm1DY3hJuSQRMyTfeL0in7nY2zhGTxXB1ojlPFRIBORSjPsdauOFcTUhsIeSVLFgUzMdVTedas8Lw1KZUBcafWaaOGFw/ZKykq76iQoRvAGlO8ilwBY3HknwvBG3HUuqbCCmFJE3NtVflR/9roCinSJuANrGKkc4URKZdWNTcJvBsI29aajgKNS1rqVOH13MUm6+xkq6Kx/i4juEnWcxHh08D8qO4TjUYgLbdMFspywSJsR66U7EYZvLlQ00IPSp+E8NzFVm5gEd2Kjqgc9jG3kNZsqT4mSbDeD61Xr7TG5KxA8vKPHyq2dUEgoOTcTlqPCYAoUFfYkaEZNfKd6WPHY8uejH4nj7cEyB/qI/A0Twf+I5YGQpLqDpKu8mLQD4+NarjGHQoBQbZEWPdFx5VRvYBo3UxhjGhywff9K0wypFE8e46FgsSHW0OAFIWkKAOoBE3qYXrM4HjylNLStKQrKQgpUCDIIFjERbahcP2iVHJCVZgkSQlU9bQDB8PLrWh6hLszrTtgnblxLzqG0hag2O9l6kzE66RXjDbiUhIQqAIEqv61G+0tSSQh0qm91TvpMDWo22XQBLF95UmfXvVknk3OzVHHtVBTeJWlgZcouAQB0A26WPvTBiloTnOWIkAXN6ZgsNllIJImZImLW/AUI02RmGYWIGuvkKz2aEH4Nxx5BUCgXgZpBtrb1HtVHxXGvoCjLZ2mCD0A0q0x+DyJCiuT0nQeUV7gODNleVUjS4UIO+sU0WlyB2zHMcRxBSVfZkGdZ2N5BTQb3FCqEKRh1Eayj/APNdZRw9sIKZsVEDTfUzHgaGwvA2FLF1ZDecwvYamLb1Ysq+ipwddnJ3MabAsMqAHQx7VL2YwH81iQ0ocsCXJuYyAKCQM0GTbyrsauyuHvCl/wDUn6pqqwmADTqlNycpUkZhI97VZ66rgqULdmiUoobCfDfx/wCTVO08pCviJB6+/SmIC0YhLsSVSDukCOkxQPbLFOqbbUEgqzwEgECCCSTBuZSPesygX3R7jcetv7RAzEnc208Ka6pb7XMXbWybaG0edV/AeFBaeavOlWb4cxAFv6T50UMM7zkLbIypzIIV0MSR1NrdKekuCJ+SZpagPiMCSCY9tKbgsF/MLzLKsiNpsSdBbamY1b8kWUiFgBI70gCAVeZqy4MVDCpUsQpZUoi/pr4AUj+xrvgsWcoISIA6fpRD6aw39u/+YMo2KsvuDH4Vt3nAbCkkmnyFA5bE0xxEedNW5eoMTiZuN6gSo4/xJtqCsBQJ3ANeYzEJDYVogxPgOs+VZTt/jbZSfhmasOzmJ5+DKFapGX0I7v4GtLx+1NlCl7mjWNYQ5koZUDck5o8OmtWOKBQARlGX4hFjVHwBhTrbZCjORIJGs6HfqKOdbU2spJKt7zB871n2Uy3daLJnElQzZR0FV2MxBSqwM+fXwipsTjByVT3ATlCgCYmDpQruFCEBU5wBfUH1INMogslwmDK057ySR8URpfTWvcKjIs5SsK0uZGtEYFw5TAtMwQSRpvOlqHxmJKUlSUgxHdiJv1mptbZLQNjuCkhR5q0m5gFJk36g0CgOFaUlaonS0fhVtguIqWQlTYSog2soj8qs/wCUmI89Jij1wyMzmL4WSLvOmT/h8eqTVBjMFAMLd1PxZZ+Qq/x+DWtwK70RlgaWmTrUg4JmgySJBnWJ2N7irFwI3ZkEYFeWzrgJ8v0q04dxkYNlKF8xWsqChJkzvejMVwkBaRnJKTNrbm3sBUmLwQSR3cwibj1Ik+FPuT7FquS4YvChng9UKG3Xeh8Q4vMYQojrBqpw3D33O8l0gBQIAUdAdInwq75K+oH+o/lVTVFm4n5JQVqBBOUG+0HT1is+yS5mCUSSQepqTs9x1WIUtLiB8OYEWtJsb31pgdQFKy91Uxa0wdPSDVCTi6ZbalyiZ1WUDui51M2tBER6+1QtoIc5ibADKf8AUTcegpuLQrMZmBe9/wB6GpeGrJJgjrt47elMlxZGWLC7JiZKrA+dS8XVkVC1RImxnU0Hxc5lkpMJBhMSBHWR1qrfwCiZMHxn6k1ZHHa5KpTfg2S+0eHsMw2n2qn4rxVtUJQQUknMZ2yx01uPas6cCfH8aY9gzlIlaSfvQJHuIqxYYryV7mjWJ4ozCQVwBrY9KqsFj2My+c6kC8d4TfS02rD43sopeuIcP+cfkaqnuxL33Vtn3T9KtWCH2I8s/o6Y5xvCoxCV85jJ3ZlaQUwZsmYv9KPx/a7BOIWEPN5jbNmFjr6VxlfZfFjRrMP8Kkn8SDQTfC8W2oyw7B1hJP4TR/jwfNietL6Ox8I4/hGUpTzM6jrJPeUpWulX/GcdkQbDS3hFcf7IYNTmOw6VoWAHAo5gRZHfEyBuB710rtghwtqLbal6/CCr8Koy40pJF+Ke5NmI4Tim1YlbrkSkjJOygqZHoI/1V0zEq18RXHsOw9lnkOhQVoULBn20rsfDmzy0KWCO6NZ1gdaXPGmqGxSuwB8HQ2PTwt9Yqr4jicqJ6VleO9rXEY1RSQUDuKB6TJA6H8qteKYvO0F5VZViUylQnxEi/wClH0mqZPVTswnaTFFwn/ET/wA1p+wDt8v9SSPUafWs3jOGPFIdLSwiD3iI36GCRptWh/h4jM+kAG2YmxGx/StWSthmhe8s0dr04IqZUhRUFEgggCCokX9TUp/iY2ZP8vc75yf/AK1l/wCJGHyYlJA+JN/SslhlKdeQ20MylHKANyaMMUJRTaFnkmpUjtOF7RqfbJGHOVYJB5iYk6GCdvpVozxFX9PoMpj51zrsPjFfaNKnuXAOovBT4aCtDx7iamcOpSEKUq2UAEyrxA2G9UzxrdSRfCb222bJPEJAssenvUC30qF1ehBk1ScJdK20rIUMwmCkpIJ1BBqTGrcShRbSVK+6mQJPmTYVXs8D7uA5BCCSgxqBE6QOtW/DllSTLh8swFZpsr3ta83qbKY0nrtR9OxdxoVYAcxNzEQe9Gs9D5UnWQFBIWqI0k6C1/HWs9kPj70v5hQBBJjxI+tD05dJhU1fJdv8NRnCsygYJJzROlVeOSQogHMhNgdYvcT51XP8YQB3lo/7SY9KIwWKQ8lYQojIYUmCZkSIgb39qXZOKtjKUXwim4oXG0KcDmVIMJFtfLzNa1tnMAZcMgXzJG3TLUaEshpPckiMwKDM+NqnGMww1F/8q/yoOdhUaOc9l+KhnEAKnvgI8io2Pjefetczw4QCqQdeomZJ+dcv4eh7npcSlSiggp0g5VSAa6uh+WxK05r2tvodaOpjTTRNNK1TI+NlQbSU5VLKgkyNEmZIAI2HzpnBmyFEyOmm1/GiXmc6h3kd4HQg6R4+M+le4ZsIUpEgnw6xP7is6fFF7SsRFCYvEpC0IJgqmBv3RJPlp70YkVzTHcd5nF28p7iFckf6pBP/AFR7Vrxw3GactqN5PhXhUTY2tpUbxi0Uk6zOt71ADiT1jw/WvRO9NVf8K98/3v8AWjZD0p8qDY/vXCTmCShATNgcuZZI694e1Q9oONIwrRUSCo/Ak/eVHToJrH9geO5nXWnrl0lwGdVQAoHwIA9qeEW42JKSTo33MSQVAJy7HW++9IYtQAgwIkd4/nQ+KNrdLdP+KhUsWnXa+94i9KMWAxzg+8q/+I1IccsiMxjxUaribg6edeZydepgTroNBeahLFiODYaCpTTRJ1sCZvc9KNZdAygWgWvptAHSKEKSR4fptFOTAI0O/reBNF/5BX0TcQLbphf2gElJM+pAoLHcdGGCQO7PdA3mY2ubVM4RMDxg/vxp+FwrCUpltJUAJJFyepPW53oprpgd+CF9DGIbSt1CHDJTcBUGJsfI03DNYdo/ZspQRoQAD71lcP2pCcetDdmVkJE6ZwMuceBsPQVpVjXW3l7fKmaceBU0w9HEEp0RBN7QCfUV45jgfunxlShVXv8AsV4pXSoEtP7TKdB/3KNef2ovU5fC1Vala6db06NhMnSx9dRUIHPcVWB4bwBQ+LxjghSV2sbwBPQ/hUBuI/H8qquO47l4dw6SCE+ZED50UrYG6Qe5jFKPxmCLXOhvPjagudmAJJ/fj6g0F2cxOdpJ3SCg+gt8qIcTAgEeP4fl7U6XIl8AOJeIIyibfMSd/arbsxxsMLfBBMpQoDxlSQaq8UuxjWDeNBfSjewmBTicY+hwWS0I9FfrRnWx2CN71R0Ds9xtL9gk5tbWB061bqxB/wDb+YqlOAOFUjkgEAxMd6CR1PifahHuK4nMYSY27v61z3BN2jbvaVMa2x0y+4+lPDfXL6XoeHR8KUDzN6kStcGY+VW0xE0ThA3UB5g/SrDDBtIOQhSog6yPTT5VUsrKjCQg9YvHyirNlqAY38qRodNgvHMbycO64B8KCfWLVwoOKSoLHxJIX6g5p9xXZ+2Sv/BveIA+dcz4dwsvLSgXKtPcXPgLmteCkmzLmtyo6W1iApKVp0UAQfO9SZj+Wv0qJjBpabQ2iSEJAB6+NF5BkSNDJMybyAAPefeqi0ZMfs0LxTiCGWlOOEADbc7ADqfzqZaehma5b2u4qt90pMpQgkJSeosVHqTHpTY4bmJOe1FZx7jC8S6XF+SU7JHQUAxiFIWlaTCkmQfEGady6QRWxLwZXI65w3HjEMocTEq1E3TFlWHj+IqZauk+cXna52tWS7IcTghJgBYy+ShptvOla4GYIBOsHbxt1rJKO1mmEt0bInnzmTYgnY6Cd/GKmUYBJmYsB56+GvyNMeOwG9/+fHzpFw6k6A28dvWlGJ8xIFwPKRXgVHW3rpH5VAHRZJN/X8Rbw/OpEjQDbx/KoEnQrS/nOt/CpE4YuZkyAncxM+FQIQowlN1KPUe58I/Cr9GCSlIETaCRIJPWQbVXOVDRjZz3tL2ERlLmGUrOBIbsZi5ynUHpRfZviwfYE/3iO6sb23irztQWsPh1uqW4kgEIAVdSyDAAINct4HxRxp7mkzmPfHUH61fjucOSqbUJcHQzYm3786jc+vl+JqZSxrPdIBEbjc/hUZ63t++lAI0rGmg6U0rKSCCQrrOleOJ3vt4daiUg3H7g0aAF4xeaFpMlQgiNFCAd73IPvWK7b4k5kNDpmV56JHvJ9q0y+6JJEAFWu1YnEul11S+pt5DSrMa5sryPigrspiylwoMwsRHiPrrWiWkzET9Sd4HpVX2ZwHMxDYiQkhavJJBj10rYcXwyEkZUxIJgE+VpoSdSJDmJlMWgxYEyIHToY61P/D/GZMYAokB2UGCQdZAkX2j1FWTmHge5H79Krn8AUvtONWzOImPuqzCFeWntTNqUWmCmmmjrj/8AKpTKl3gRLipkaWCqapeGm6wD0zGsJhMEp5JKHkEg95HezpPQpi4tqKX8g6Pvn/oc/KsLxV2zXHJ9IxSsavYk+v60RhHVuuJbCzKjGs+sTtVXhpXCQJnQbmuhdlOBIZIKkguqBzHUJton866GSSirMWOLk6LnAYRLaAhAgDx16k9TRnDX8zSSfGegIUQfwodT8WGunkRUWFc5ZUFEltZUqf6FE3mB8B67EVibs2x4B+2pjCL8cv8AuoPsrwoMt8xQ+0Wkb6JEwPAmb1d4/DB0JSYKcwUQdDl0Fraj8a8dj9/vxop+2gSXusjnQxTiqx0pquvvTZ9KhBfCJ323+Vc57c4HJiMw0WJ9RY/SujFW8eWv76VRdteHczD5wLtmR5aEH5VZilUirLG4nM+XTCiiF1ddmeCF9XMWmWEHvXjMqJyDfoSdh51qbrkyxi26LfsP2ZVk/m3e6j/0gdVRErA/1CPKa0zbwMymNOkeMz+7CiMXiSQEgwlPwiICdLAfvSoMgmbk9epPTYVllLc7NcI7VR4pJBII0gAWk6Xgfu1TcOxAbXmASVAQcwzC4gWPQ3qInYSpXSdJ+VMCjlFvHb0k0oSPlmZMW61MlGwnf9aa6gjXX1P72qdpMGP1FxaoFHjbqUKDn+GCSRbfXQa0Wni6TYmIvcQKGdbkZSJEb3uo3FjBFt65v2pwbmGUQlSuWv4SFGwP3D1ih6KyPsLy7F0N7W8dOLe7pPKRIbHW91nxP4Cj+x3A+e5mUPs0kFXidQn8/CqDgOAU+6ltNp1PQDU113hWES2kIQmEJFvHxPU1fkkoR2ozwi5y3ML4xhkrbJkAp0jTwEVn8u5IsOv09qt+IuzYG03qtA116eG+w8qpiqRfIgZTlII2M6C8EbelS8VeSpwqIuQCUoGm14skT1tSeBF03NvC3Wh1OZFLN+8nukQLlIAhSoAIhUSUiHVQZFWwVsrm2kNyheYR/hKVAg9TKTtBrM8Q4MpuXWm1lmCSuDlTe8E6pHUVe4bDqIV3iruqSFGbkrcUIm5AzC+msWiicSWlPIWpKlIztFbZbMhCcoUnOTlKRlEBJ7wnc1ZFJMrlckQ9iGUobW6paQVHKLjQCfSrTibySoEKBAAvIgTcfjQeExBUCFOKL6W0ID3KUFLK3lrORvUBKUxJgCSLCo8eUqS73Pti88EBITZtxtnmFQFs4VmCT1dXHw0HjTldhUmo0kNfxSes9YuAJsTGg8/GmNYxKQCDMGSRcJukSegzECiHnwp1ILailTg5QyJIQlKXig5AQCQoYdSkH4glQvMV7iMS4hRCFrWsNMtKdAEkpdced1PxDmITA/pjam2oVyZR4JtbuIJbOQlSiFXyynKpQGyoDiDHRQroTb5gZrqi5EgH0m1UPDnebkISsNhzEOZCkoSkrfWUrEd1UoyCNQQauYTVeV2yzEqVnPOwiQVqJAkJsenlXQ+FC6vIUqVLqOyaf4j8aO+fM/SoFnve/wCApUqpL0P7NaYgbBxQHgOWkwOl71PiR8X73pUqXyF9EJ19qaPrXlKmASjQ/vc0Bxf+5d/+NX4UqVGPYH8Tkrn79q6dwBIGDYgAdwG3UrufOlSrTm6Rnw9smePeUNpA9L2qdG/mr8K9pVnLwY2mLW+lS4i2WP3rSpVCD3BYeR+teMm3qfpXtKiQTO/72qm7ZIBwjkgGNPC9KlRj8hZ/FmT7CH/xKf8AIr6V1XB6eopUqOf5iYfiVazLiv8AMfwrwaev1NeUqBYyLFGw8vqajbHeI271vKYpUqCANxI/3D/eKkbFx5j/AHV5Spvsn0R4IfatneY+SjTRqTuV39xSpUV2B9DmkApuAbjX0ofidmlxaEqiLbUqVEU0bSQEJi3dGnlXhFe0qRDs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012825"/>
            <a:ext cx="31813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QUExQVFhUXGBkXFRcYGBgYGBobGhUYGBgXGBUZHCggGBolHBcVITEiJSkrLi4uFyAzODMsNygtLisBCgoKDg0OGxAQGywlHyQsLCwsLCwsLCwsLCwsLCwsLCwsLCwsLCwsLCwsLCwsLCwsLCwsLCwsLCwsLCwsLCwsLP/AABEIALIBCwMBIgACEQEDEQH/xAAcAAABBQEBAQAAAAAAAAAAAAAEAAIDBQYHAQj/xABCEAABAwIEAwYDBgMHAgcAAAABAgMRACEEEjFBBRNRBiJhcYGRMqHBI0Kx0eHwBxRSFTNicoKy8ZKiJCVDU3PC4v/EABsBAAIDAQEBAAAAAAAAAAAAAAECAAMEBQYH/8QAKhEAAgIBBAEEAgICAwAAAAAAAAECEQMEEiExQRMiMlEFcRSxYfGBoeH/2gAMAwEAAhEDEQA/AJ2WoFOIokopik16G7Z5lKkDkUwipymoymiKyEpphFTFNMKaYRshIpihUxTXhTRK2yCmKTNTlFMU3TIqk2QZaYU1OUU3JTopbIIpZamKKWSiLZDlpZalyUstQFkeWpsaO+fT/aKMwPDi5Jg5RMxaI6zQPFHiCpxQTlgGxvsnfesMtfhjl2N89HVh+N1EsPqJcPn+yHLSy1IBaaUVuRzOuyLLXmWpstLLRJuIQmvctS5a9yVCbiHLSy1NlpZahNxDlpZamKa8y1CbiLLSy1LlpZaJNxFlr0JqTLSiiCyMpphRRGWvMtQikasophRRhbphbrnpnZoDKKjUijC3TFN01iNARbqMoo1TdRqbpkytoEyUwoosoppRTWI0ClFeZaJyU3JTFbQMpuvA3ReSvclGytxBUt+FJWHmjWsOVEBIJJ0AE01SNtxU3c15Ds4vwBnD03kUcEV6lu4n1qTntTYI4VKSivPBY4PuIyhQTIuY00mdz7Vl8ehKmlphKsyTJBIuJIKRvtWhKColSUOJNzdW2nxdD61SFtMZVJSq0EyAUwNj0rxW7dNyZ9BUFCCguqr/AKor+DHMwg7xHtajA3QXZxvLzWv6FSN7HTTyHuaueVXsdNk3Yos8FrMOzPJAgbFO5VElukG6vszbQblCkGqL5Ve8upYdoIGqaW6O5NNxbJQhKuqgCPAmJqnLqIYq3eXRfh0k817F0rAS3Xhbo4t03l1duKHjBA3SKKL5dLl0bBsAstLJRhbr0NVNwPTYHkpZKNDdLlUdwfSZqS3TS3RpRXmSuamdqgIt1Gpujy3XnKpkxWitU3UKm6d2nxxwzCnQkKImAdNCfpUrHeSlX9SQfcT9aiypvavBHikoqX2DFumFuji3TSirEylxAeVS5VHBulyqO4RxAgzXvJo0NV7yqO4GwK7MMfbE9En52qlaTJX/AJ1fjNX3DHC3mIAkwm+mtZns5i86XSqLOfikaD3rmesv5rf0kdVadvQR47f/AIT4g5RJFQYTGzfINbgmbRf1uKMxcLT8J6pOw87fWoMMDkOVBUQe8VHuz0AFz61j1v5CU24Y37f7s36D8ZDHFTyL3d/r6JWsWtSiIUTNjaQNMoEfOaDGGKytaUqCY7wPdMm2mhrx10l0KIVe2VGuniPnSxT4gQggndREiLwSNd65auzrtpmB4Hiw08kkkAd1V9riI3j6V0NgpWkKQQUm4IqrxGBaWJWjNMyCm48QqB86h4a4jDlWRCglREgqJTI3EzFdnR66OP2S6OHr/wAa8vvj2XvKrzl1LhMQlwd3UapOvmOo8an5VdqOWMlcWefnhlCVSVAeSnBuiw3XuSm3C7AUN1Fxdr7Ega398pirEN1DjcSCgplsEGPiE1yfys+IL/Nnb/DQ90/1QGkAgEaEA+4pcun8NA5aLiQI1G1E8qupDIpRTOPPE4tqgLl0uXRvKpcumcwemB8uly6L5de8uhvD6YJy6XLosN17y6m8PpmpU1TeTRrSJSk9Ug+4FODNc/1DpOAByaXIqy5Fe/y4AkmKSeojBW2SOCU5VExfbtIGEWDqUqgQD92fpU/B0SwyeraP9opnb15KcIhxzulZKMpMZcyDqdJEfOhOznaTC8thgrhwBKBIOVSiYACha9qyaXPuySk3w+jdqcFYIJLldlxyaaWasuTQfGiW8O6sWKUEg+MdN66TyqKtnNWPdJJeQbl0g3T8AsrabWdVIST5lIJokN0VO+RHjrgFDdeYgFKZSnMZ0qxQ1TcRjS3AbazkLCXCo/Aie84oDQQDHXyrNrNX6UOO30adHpPVnyrS7K1nDujvFJGdSc/RIFu771U8YwDHDm0qQpag4sJUVbQknMIA8ZHSr7FcVh/vQnClCSl7NcuKIyoyZbTb3FZzjfaNyXgvDoW2hQDeYZuYCnZMWVPd+VefUpSnuf8Ayel2xUUl4CwhWVChzFCBGVJyXIIAJF/1p+EwTilqzoUUkm5ypggXHxW11qq7OdtOa63h1tJalEtDMUhMj4VeOsaVteWnZOZO97hW9/Ko04vkCd9Gd4lwVaElQKUz8AKxcTfQX1+VCL7PvJQC2kqm5UlY1A2BiwrWLCQmFKEEAkE6ixgGZHpVYvHEpythJyzmy3iRa8/uKClQdpQ8OYUEuKdzBJaISVEXJMGB18ay/EW3kBBW2cpGaSCAQQDMpPjXQXgAyUF1tC0IzLChmyIJJClXhIMa+BrGrZ5SVNuBLiVfAW3IKkxYqQCfEbaCrMb5FyLjgpDxjIUqbJSoaFRkQPu5omD0v510TheKDzSHE6KEx0OhHuDXPnmULbFtlX3MGxtvWt/h5hyGHRcp5pKJ6FCJ+ddfRTcXtOL+QxqUd3kvw3Tw3RIaobiWIDSQepgm1h95UTtW/JmUIuT8HMx6d5JqK8jXGFLC0o+IAGNyek6Dxqve7NvkmeUJvdW++3lULvE1h3luupb5pyYdAkLgC5V4k+EaVR48BhTeDecdeeeCiHLiJJAExIOvlFecy5J5Z7m++v0eqxYoYoKKXXf7LdXAnEKMlqVRMK6WmParPBIhISooKuiVAyOoEk1n+DshS04JRcCkNhYcuZymxKxpcD3g60zjWN5bziiVnlJABAhJURmSdDmiKt02eWLIVavTRzY/6NUW685dP4e+HWkOJ0WkKHrU/LrvrJas836dcAvLrzl0Xy6Qbqbw+mChqlyqMDRqB3EISSkkSNaSWeMfkyyGCU/ii07H9pWMYjltElbTaM8iNssg73B9xWg5NfOPA+2D2Fe5rJTChBBSBmSSCoW00Fd64R2hDqG1kShxAUCNbgG/v8q50HJo6GWEUw7GvJaQVqgCwE7kmEj1Jj1rFO9tlJSnMW8yJ/mpnK2IKglGsq0BmrztliluspbYAC1LBlcQkIgld9QmQaw/HGsO2sFJbGCdbJCgs95xxcmVTJkadKw6iTlPazdpccYw3dgfafjxeUUukKYsWMyEkLlEkBOqSB/urCjioStBDSEkKSvu5hCkkKE3I1HSrxTCC3lfKC8gufy4BItomNibe0eNZVDRSQTIUcuYH9fWjiVIszKzvHC+0ycUww80MmZ8NOpN8pykkT0+EjwNQdq+NpyqYQW1BacsqKgZVpECCJjy3rB/w5wzqlutoMobKHCc2UBYSvIYi4V8JOwrTvcDWlYyqQsR3SmMwmSWdRlYsTGpvJpsuob9llWHSxT30F9iOOJebDLimw633AEE99KEp7wnXWDFaxLVce4fw9eFx2HeICWkrheSVNpGWFJQr7yRMya7Yhqt2HNcTBnwbZAHE3Qyyt1RICBmJAkwCCYG5iay3GuJhxT7HKWlGJbLinsxMEZU5MughIFp3Nq1PH2XVoCGgBIUSTpIScoI6ZoPkDWX4vw5TmDZYS79sko5rmWc0TmIMibmfGK5usyqeT9HQ0WLZj67M2MOMWV4d1C0tYdaeWQYCu6k6zOwmOo0NCcR4ot91SHEFtLLqCkyoFWW9iDEae/Wtb2t4KcWy2GlFtxt1KsxATMABcpG8QY6iqzjmHLmQNqSghxBWVIBCkg3B6dbeVURnHx/o2ST8nPuLY5bj/NTKVAkDaCldonxArtuF+0yqUbFIVYjQgHSdb1zPtTw9kOhxlSAL905hJkFMA2671ruzGIHJaEgrcREBCrQBIKsxFvSjmlcE0LjjUmmaN3EjRCCoDeCRMGL9LX86znE+Itt5l8sJJAEkFAUIMBUjSx18t6ueI4xaVNpQgkFUTHdSBqSrYD51g+0PF3FhaSjuBwoJuZA1VmFh5VTii2y3I6RZZHnEYUocQpKzLRyklBCVEqxZB7yNgCI/EVGOYWh3MlTZDb4zn7ylK5eYxmnlDOQOnvV12TaU7w4QCkpEIUVEAHNdUA94Eg69DT+N4R1ffdDQUoRcFOYREhKReZ18qvUqdFVcWV2N4cpSVQ1BBJ7h3Npyq28QavuwKgGltE99KyqDIJBSnvAHUSDpWYZTiR3W4m4ssW/pBCkhU+9RO4jFsqQotrzJIMhN/GSgm2utacGZ45GTUYFkjwdWDdU/aDCtuKS04FQtBBFwIkE32tb1qu4F/ERp1YbdRylZsoUDKCTYTN07eVWHHMIp5QKHAkBbd4mUJIKgNrmRPQ1o1WdSx8MzaPTuOW2vBW8IWlaHHXGEoxDSnBhkrUO8AO6q10gmx10qnwruIUhP8zy/wCYOflSII8csz0kDYCrXFcESrEtP5l/ZpUlKBZMk/EYHibeAqHG9n0rxDeIWhZUgQmTCfAxGok6a1zE4nWaZWcKbxCWQ24oDErC0ggi+pG4m0G1WXFMIRhG0rKFYlISVWVcAjPHjBifGrFvgaHX2XFNlRaVIUPukjfqND6VZcY4IP78NlbiEKQIJ+FUZrDU2B9+tB5FuIo8Ff2KM4YJNy2taD6HMPKyk1oAxWY7JYgMuqbW26hLykkKKVEcwkpgkCwIyCfCt8MHFdrHnuCOJk0zU2VQw9PSxVmMPXvJAovKRYCj4riwy2VZcx0A6mJifKs6XSvvcpKpvMT85q47cQQwgAmVySIsLAm9t6ziMG6kZWykIHwiSPlltea5+oytyqzo6bEoxs5Cok7RPytrXdOwjiTw9hyUhIQBPkSPfSuW8H4YvFOhLaUAIhalFKglN7AgG5MRFdHeDgF3GwNIShQHpfY9B1qT1Xp8R7YI6VZPl0i9cxiHTKUJMpUgZgVEpVAVAGgMD2rP8cwzDwQyA19nEAoMBSRt+leNYzEBPLDjVvvEKA6/uKrcVz0mf5hlRN4AO1wInfT0rBblJybN8YxiqSFxbhmFSUEJRzUiZWVwO7cgRWM4hhG3FZ8zaSYCilekT90k3npWjx+EeWFKL7JVoLxGxge9UD+DfGqm1R0i/hcX/WtOJ12yjIvpB/Yd5GHxKkOFWRacqXASLggiYI1mL9a0naVTJVmdSpwKSSnlqcbBVE3yrEGCNt651imlpVJbERfTr0/Kp1495aUpUpYEpTEmInodTp51bKKfPkrjJrgu8VwVThOUYgJMGINhuJUSTYxO8V0LsP8AzLOFyYhRJkBrPBKUAQZi5PrarLAYdxQXqRmtKtNjMCphwtCvizGNs5A+XWsX8mSVI0PDBu2TJ40kykQm0TNz4zVOjjjbIV3rq3kE6eXWjmeGsBZAbQpe5JNvK1B8ZwSBlTkZSLnxPy61UuXyPUV0ipc7ZJbWRckEgyR4XsPCoGO26HM8kgDyvtvV5hOHJUn+6ZMGJMSd/wCnxqr4rwZAUSphnvRYERbzAvVi2Edmex/bFB7pSlQt8SEK85+VTdk+PNcxYQlKAcs5RlSSVETEwDHlpU2J4E0tNsHKt8hSPc5h0qHDdgO+CFKZbsVozZlGIJgmcu410q1uDjRVU1KzWKxmu8BVhMn2E1y7jvE1S7JMFZUQRBkDpAjbaui8d4Kh+SFONrI+JtUT5pNj6ViGezq8M+FLbW8i8kiTeL5djalwUrDmTdGp4Ny28MwkZ1nlp7oRmIi+oVa5OtRcXLbiFAh0EiE5xATfz26VZcKxTCpCbLvaS2oCLdwxOm1DY3hJuSQRMyTfeL0in7nY2zhGTxXB1ojlPFRIBORSjPsdauOFcTUhsIeSVLFgUzMdVTedas8Lw1KZUBcafWaaOGFw/ZKykq76iQoRvAGlO8ilwBY3HknwvBG3HUuqbCCmFJE3NtVflR/9roCinSJuANrGKkc4URKZdWNTcJvBsI29aajgKNS1rqVOH13MUm6+xkq6Kx/i4juEnWcxHh08D8qO4TjUYgLbdMFspywSJsR66U7EYZvLlQ00IPSp+E8NzFVm5gEd2Kjqgc9jG3kNZsqT4mSbDeD61Xr7TG5KxA8vKPHyq2dUEgoOTcTlqPCYAoUFfYkaEZNfKd6WPHY8uejH4nj7cEyB/qI/A0Twf+I5YGQpLqDpKu8mLQD4+NarjGHQoBQbZEWPdFx5VRvYBo3UxhjGhywff9K0wypFE8e46FgsSHW0OAFIWkKAOoBE3qYXrM4HjylNLStKQrKQgpUCDIIFjERbahcP2iVHJCVZgkSQlU9bQDB8PLrWh6hLszrTtgnblxLzqG0hag2O9l6kzE66RXjDbiUhIQqAIEqv61G+0tSSQh0qm91TvpMDWo22XQBLF95UmfXvVknk3OzVHHtVBTeJWlgZcouAQB0A26WPvTBiloTnOWIkAXN6ZgsNllIJImZImLW/AUI02RmGYWIGuvkKz2aEH4Nxx5BUCgXgZpBtrb1HtVHxXGvoCjLZ2mCD0A0q0x+DyJCiuT0nQeUV7gODNleVUjS4UIO+sU0WlyB2zHMcRxBSVfZkGdZ2N5BTQb3FCqEKRh1Eayj/APNdZRw9sIKZsVEDTfUzHgaGwvA2FLF1ZDecwvYamLb1Ysq+ipwddnJ3MabAsMqAHQx7VL2YwH81iQ0ocsCXJuYyAKCQM0GTbyrsauyuHvCl/wDUn6pqqwmADTqlNycpUkZhI97VZ66rgqULdmiUoobCfDfx/wCTVO08pCviJB6+/SmIC0YhLsSVSDukCOkxQPbLFOqbbUEgqzwEgECCCSTBuZSPesygX3R7jcetv7RAzEnc208Ka6pb7XMXbWybaG0edV/AeFBaeavOlWb4cxAFv6T50UMM7zkLbIypzIIV0MSR1NrdKekuCJ+SZpagPiMCSCY9tKbgsF/MLzLKsiNpsSdBbamY1b8kWUiFgBI70gCAVeZqy4MVDCpUsQpZUoi/pr4AUj+xrvgsWcoISIA6fpRD6aw39u/+YMo2KsvuDH4Vt3nAbCkkmnyFA5bE0xxEedNW5eoMTiZuN6gSo4/xJtqCsBQJ3ANeYzEJDYVogxPgOs+VZTt/jbZSfhmasOzmJ5+DKFapGX0I7v4GtLx+1NlCl7mjWNYQ5koZUDck5o8OmtWOKBQARlGX4hFjVHwBhTrbZCjORIJGs6HfqKOdbU2spJKt7zB871n2Uy3daLJnElQzZR0FV2MxBSqwM+fXwipsTjByVT3ATlCgCYmDpQruFCEBU5wBfUH1INMogslwmDK057ySR8URpfTWvcKjIs5SsK0uZGtEYFw5TAtMwQSRpvOlqHxmJKUlSUgxHdiJv1mptbZLQNjuCkhR5q0m5gFJk36g0CgOFaUlaonS0fhVtguIqWQlTYSog2soj8qs/wCUmI89Jij1wyMzmL4WSLvOmT/h8eqTVBjMFAMLd1PxZZ+Qq/x+DWtwK70RlgaWmTrUg4JmgySJBnWJ2N7irFwI3ZkEYFeWzrgJ8v0q04dxkYNlKF8xWsqChJkzvejMVwkBaRnJKTNrbm3sBUmLwQSR3cwibj1Ik+FPuT7FquS4YvChng9UKG3Xeh8Q4vMYQojrBqpw3D33O8l0gBQIAUdAdInwq75K+oH+o/lVTVFm4n5JQVqBBOUG+0HT1is+yS5mCUSSQepqTs9x1WIUtLiB8OYEWtJsb31pgdQFKy91Uxa0wdPSDVCTi6ZbalyiZ1WUDui51M2tBER6+1QtoIc5ibADKf8AUTcegpuLQrMZmBe9/wB6GpeGrJJgjrt47elMlxZGWLC7JiZKrA+dS8XVkVC1RImxnU0Hxc5lkpMJBhMSBHWR1qrfwCiZMHxn6k1ZHHa5KpTfg2S+0eHsMw2n2qn4rxVtUJQQUknMZ2yx01uPas6cCfH8aY9gzlIlaSfvQJHuIqxYYryV7mjWJ4ozCQVwBrY9KqsFj2My+c6kC8d4TfS02rD43sopeuIcP+cfkaqnuxL33Vtn3T9KtWCH2I8s/o6Y5xvCoxCV85jJ3ZlaQUwZsmYv9KPx/a7BOIWEPN5jbNmFjr6VxlfZfFjRrMP8Kkn8SDQTfC8W2oyw7B1hJP4TR/jwfNietL6Ox8I4/hGUpTzM6jrJPeUpWulX/GcdkQbDS3hFcf7IYNTmOw6VoWAHAo5gRZHfEyBuB710rtghwtqLbal6/CCr8Koy40pJF+Ke5NmI4Tim1YlbrkSkjJOygqZHoI/1V0zEq18RXHsOw9lnkOhQVoULBn20rsfDmzy0KWCO6NZ1gdaXPGmqGxSuwB8HQ2PTwt9Yqr4jicqJ6VleO9rXEY1RSQUDuKB6TJA6H8qteKYvO0F5VZViUylQnxEi/wClH0mqZPVTswnaTFFwn/ET/wA1p+wDt8v9SSPUafWs3jOGPFIdLSwiD3iI36GCRptWh/h4jM+kAG2YmxGx/StWSthmhe8s0dr04IqZUhRUFEgggCCokX9TUp/iY2ZP8vc75yf/AK1l/wCJGHyYlJA+JN/SslhlKdeQ20MylHKANyaMMUJRTaFnkmpUjtOF7RqfbJGHOVYJB5iYk6GCdvpVozxFX9PoMpj51zrsPjFfaNKnuXAOovBT4aCtDx7iamcOpSEKUq2UAEyrxA2G9UzxrdSRfCb222bJPEJAssenvUC30qF1ehBk1ScJdK20rIUMwmCkpIJ1BBqTGrcShRbSVK+6mQJPmTYVXs8D7uA5BCCSgxqBE6QOtW/DllSTLh8swFZpsr3ta83qbKY0nrtR9OxdxoVYAcxNzEQe9Gs9D5UnWQFBIWqI0k6C1/HWs9kPj70v5hQBBJjxI+tD05dJhU1fJdv8NRnCsygYJJzROlVeOSQogHMhNgdYvcT51XP8YQB3lo/7SY9KIwWKQ8lYQojIYUmCZkSIgb39qXZOKtjKUXwim4oXG0KcDmVIMJFtfLzNa1tnMAZcMgXzJG3TLUaEshpPckiMwKDM+NqnGMww1F/8q/yoOdhUaOc9l+KhnEAKnvgI8io2Pjefetczw4QCqQdeomZJ+dcv4eh7npcSlSiggp0g5VSAa6uh+WxK05r2tvodaOpjTTRNNK1TI+NlQbSU5VLKgkyNEmZIAI2HzpnBmyFEyOmm1/GiXmc6h3kd4HQg6R4+M+le4ZsIUpEgnw6xP7is6fFF7SsRFCYvEpC0IJgqmBv3RJPlp70YkVzTHcd5nF28p7iFckf6pBP/AFR7Vrxw3GactqN5PhXhUTY2tpUbxi0Uk6zOt71ADiT1jw/WvRO9NVf8K98/3v8AWjZD0p8qDY/vXCTmCShATNgcuZZI694e1Q9oONIwrRUSCo/Ak/eVHToJrH9geO5nXWnrl0lwGdVQAoHwIA9qeEW42JKSTo33MSQVAJy7HW++9IYtQAgwIkd4/nQ+KNrdLdP+KhUsWnXa+94i9KMWAxzg+8q/+I1IccsiMxjxUaribg6edeZydepgTroNBeahLFiODYaCpTTRJ1sCZvc9KNZdAygWgWvptAHSKEKSR4fptFOTAI0O/reBNF/5BX0TcQLbphf2gElJM+pAoLHcdGGCQO7PdA3mY2ubVM4RMDxg/vxp+FwrCUpltJUAJJFyepPW53oprpgd+CF9DGIbSt1CHDJTcBUGJsfI03DNYdo/ZspQRoQAD71lcP2pCcetDdmVkJE6ZwMuceBsPQVpVjXW3l7fKmaceBU0w9HEEp0RBN7QCfUV45jgfunxlShVXv8AsV4pXSoEtP7TKdB/3KNef2ovU5fC1Vala6db06NhMnSx9dRUIHPcVWB4bwBQ+LxjghSV2sbwBPQ/hUBuI/H8qquO47l4dw6SCE+ZED50UrYG6Qe5jFKPxmCLXOhvPjagudmAJJ/fj6g0F2cxOdpJ3SCg+gt8qIcTAgEeP4fl7U6XIl8AOJeIIyibfMSd/arbsxxsMLfBBMpQoDxlSQaq8UuxjWDeNBfSjewmBTicY+hwWS0I9FfrRnWx2CN71R0Ds9xtL9gk5tbWB061bqxB/wDb+YqlOAOFUjkgEAxMd6CR1PifahHuK4nMYSY27v61z3BN2jbvaVMa2x0y+4+lPDfXL6XoeHR8KUDzN6kStcGY+VW0xE0ThA3UB5g/SrDDBtIOQhSog6yPTT5VUsrKjCQg9YvHyirNlqAY38qRodNgvHMbycO64B8KCfWLVwoOKSoLHxJIX6g5p9xXZ+2Sv/BveIA+dcz4dwsvLSgXKtPcXPgLmteCkmzLmtyo6W1iApKVp0UAQfO9SZj+Wv0qJjBpabQ2iSEJAB6+NF5BkSNDJMybyAAPefeqi0ZMfs0LxTiCGWlOOEADbc7ADqfzqZaehma5b2u4qt90pMpQgkJSeosVHqTHpTY4bmJOe1FZx7jC8S6XF+SU7JHQUAxiFIWlaTCkmQfEGady6QRWxLwZXI65w3HjEMocTEq1E3TFlWHj+IqZauk+cXna52tWS7IcTghJgBYy+ShptvOla4GYIBOsHbxt1rJKO1mmEt0bInnzmTYgnY6Cd/GKmUYBJmYsB56+GvyNMeOwG9/+fHzpFw6k6A28dvWlGJ8xIFwPKRXgVHW3rpH5VAHRZJN/X8Rbw/OpEjQDbx/KoEnQrS/nOt/CpE4YuZkyAncxM+FQIQowlN1KPUe58I/Cr9GCSlIETaCRIJPWQbVXOVDRjZz3tL2ERlLmGUrOBIbsZi5ynUHpRfZviwfYE/3iO6sb23irztQWsPh1uqW4kgEIAVdSyDAAINct4HxRxp7mkzmPfHUH61fjucOSqbUJcHQzYm3786jc+vl+JqZSxrPdIBEbjc/hUZ63t++lAI0rGmg6U0rKSCCQrrOleOJ3vt4daiUg3H7g0aAF4xeaFpMlQgiNFCAd73IPvWK7b4k5kNDpmV56JHvJ9q0y+6JJEAFWu1YnEul11S+pt5DSrMa5sryPigrspiylwoMwsRHiPrrWiWkzET9Sd4HpVX2ZwHMxDYiQkhavJJBj10rYcXwyEkZUxIJgE+VpoSdSJDmJlMWgxYEyIHToY61P/D/GZMYAokB2UGCQdZAkX2j1FWTmHge5H79Krn8AUvtONWzOImPuqzCFeWntTNqUWmCmmmjrj/8AKpTKl3gRLipkaWCqapeGm6wD0zGsJhMEp5JKHkEg95HezpPQpi4tqKX8g6Pvn/oc/KsLxV2zXHJ9IxSsavYk+v60RhHVuuJbCzKjGs+sTtVXhpXCQJnQbmuhdlOBIZIKkguqBzHUJton866GSSirMWOLk6LnAYRLaAhAgDx16k9TRnDX8zSSfGegIUQfwodT8WGunkRUWFc5ZUFEltZUqf6FE3mB8B67EVibs2x4B+2pjCL8cv8AuoPsrwoMt8xQ+0Wkb6JEwPAmb1d4/DB0JSYKcwUQdDl0Fraj8a8dj9/vxop+2gSXusjnQxTiqx0pquvvTZ9KhBfCJ323+Vc57c4HJiMw0WJ9RY/SujFW8eWv76VRdteHczD5wLtmR5aEH5VZilUirLG4nM+XTCiiF1ddmeCF9XMWmWEHvXjMqJyDfoSdh51qbrkyxi26LfsP2ZVk/m3e6j/0gdVRErA/1CPKa0zbwMymNOkeMz+7CiMXiSQEgwlPwiICdLAfvSoMgmbk9epPTYVllLc7NcI7VR4pJBII0gAWk6Xgfu1TcOxAbXmASVAQcwzC4gWPQ3qInYSpXSdJ+VMCjlFvHb0k0oSPlmZMW61MlGwnf9aa6gjXX1P72qdpMGP1FxaoFHjbqUKDn+GCSRbfXQa0Wni6TYmIvcQKGdbkZSJEb3uo3FjBFt65v2pwbmGUQlSuWv4SFGwP3D1ih6KyPsLy7F0N7W8dOLe7pPKRIbHW91nxP4Cj+x3A+e5mUPs0kFXidQn8/CqDgOAU+6ltNp1PQDU113hWES2kIQmEJFvHxPU1fkkoR2ozwi5y3ML4xhkrbJkAp0jTwEVn8u5IsOv09qt+IuzYG03qtA116eG+w8qpiqRfIgZTlII2M6C8EbelS8VeSpwqIuQCUoGm14skT1tSeBF03NvC3Wh1OZFLN+8nukQLlIAhSoAIhUSUiHVQZFWwVsrm2kNyheYR/hKVAg9TKTtBrM8Q4MpuXWm1lmCSuDlTe8E6pHUVe4bDqIV3iruqSFGbkrcUIm5AzC+msWiicSWlPIWpKlIztFbZbMhCcoUnOTlKRlEBJ7wnc1ZFJMrlckQ9iGUobW6paQVHKLjQCfSrTibySoEKBAAvIgTcfjQeExBUCFOKL6W0ID3KUFLK3lrORvUBKUxJgCSLCo8eUqS73Pti88EBITZtxtnmFQFs4VmCT1dXHw0HjTldhUmo0kNfxSes9YuAJsTGg8/GmNYxKQCDMGSRcJukSegzECiHnwp1ILailTg5QyJIQlKXig5AQCQoYdSkH4glQvMV7iMS4hRCFrWsNMtKdAEkpdced1PxDmITA/pjam2oVyZR4JtbuIJbOQlSiFXyynKpQGyoDiDHRQroTb5gZrqi5EgH0m1UPDnebkISsNhzEOZCkoSkrfWUrEd1UoyCNQQauYTVeV2yzEqVnPOwiQVqJAkJsenlXQ+FC6vIUqVLqOyaf4j8aO+fM/SoFnve/wCApUqpL0P7NaYgbBxQHgOWkwOl71PiR8X73pUqXyF9EJ19qaPrXlKmASjQ/vc0Bxf+5d/+NX4UqVGPYH8Tkrn79q6dwBIGDYgAdwG3UrufOlSrTm6Rnw9smePeUNpA9L2qdG/mr8K9pVnLwY2mLW+lS4i2WP3rSpVCD3BYeR+teMm3qfpXtKiQTO/72qm7ZIBwjkgGNPC9KlRj8hZ/FmT7CH/xKf8AIr6V1XB6eopUqOf5iYfiVazLiv8AMfwrwaev1NeUqBYyLFGw8vqajbHeI271vKYpUqCANxI/3D/eKkbFx5j/AHV5Spvsn0R4IfatneY+SjTRqTuV39xSpUV2B9DmkApuAbjX0ofidmlxaEqiLbUqVEU0bSQEJi3dGnlXhFe0qRDs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860425"/>
            <a:ext cx="31813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" descr="data:image/jpeg;base64,/9j/4AAQSkZJRgABAQAAAQABAAD/2wCEAAkGBxQTEhQUExQVFhUXGBkXFRcYGBgYGBobGhUYGBgXGBUZHCggGBolHBcVITEiJSkrLi4uFyAzODMsNygtLisBCgoKDg0OGxAQGywlHyQsLCwsLCwsLCwsLCwsLCwsLCwsLCwsLCwsLCwsLCwsLCwsLCwsLCwsLCwsLCwsLCwsLP/AABEIALIBCwMBIgACEQEDEQH/xAAcAAABBQEBAQAAAAAAAAAAAAAEAAIDBQYHAQj/xABCEAABAwIEAwYDBgMHAgcAAAABAgMRACEEEjFBBRNRBiJhcYGRMqHBI0Kx0eHwBxRSFTNicoKy8ZKiJCVDU3PC4v/EABsBAAIDAQEBAAAAAAAAAAAAAAECAAMEBQYH/8QAKhEAAgIBBAEEAgICAwAAAAAAAAECEQMEEiExQRMiMlEFcRSxYfGBoeH/2gAMAwEAAhEDEQA/AJ2WoFOIokopik16G7Z5lKkDkUwipymoymiKyEpphFTFNMKaYRshIpihUxTXhTRK2yCmKTNTlFMU3TIqk2QZaYU1OUU3JTopbIIpZamKKWSiLZDlpZalyUstQFkeWpsaO+fT/aKMwPDi5Jg5RMxaI6zQPFHiCpxQTlgGxvsnfesMtfhjl2N89HVh+N1EsPqJcPn+yHLSy1IBaaUVuRzOuyLLXmWpstLLRJuIQmvctS5a9yVCbiHLSy1NlpZahNxDlpZamKa8y1CbiLLSy1LlpZaJNxFlr0JqTLSiiCyMpphRRGWvMtQikasophRRhbphbrnpnZoDKKjUijC3TFN01iNARbqMoo1TdRqbpkytoEyUwoosoppRTWI0ClFeZaJyU3JTFbQMpuvA3ReSvclGytxBUt+FJWHmjWsOVEBIJJ0AE01SNtxU3c15Ds4vwBnD03kUcEV6lu4n1qTntTYI4VKSivPBY4PuIyhQTIuY00mdz7Vl8ehKmlphKsyTJBIuJIKRvtWhKColSUOJNzdW2nxdD61SFtMZVJSq0EyAUwNj0rxW7dNyZ9BUFCCguqr/AKor+DHMwg7xHtajA3QXZxvLzWv6FSN7HTTyHuaueVXsdNk3Yos8FrMOzPJAgbFO5VElukG6vszbQblCkGqL5Ve8upYdoIGqaW6O5NNxbJQhKuqgCPAmJqnLqIYq3eXRfh0k817F0rAS3Xhbo4t03l1duKHjBA3SKKL5dLl0bBsAstLJRhbr0NVNwPTYHkpZKNDdLlUdwfSZqS3TS3RpRXmSuamdqgIt1Gpujy3XnKpkxWitU3UKm6d2nxxwzCnQkKImAdNCfpUrHeSlX9SQfcT9aiypvavBHikoqX2DFumFuji3TSirEylxAeVS5VHBulyqO4RxAgzXvJo0NV7yqO4GwK7MMfbE9En52qlaTJX/AJ1fjNX3DHC3mIAkwm+mtZns5i86XSqLOfikaD3rmesv5rf0kdVadvQR47f/AIT4g5RJFQYTGzfINbgmbRf1uKMxcLT8J6pOw87fWoMMDkOVBUQe8VHuz0AFz61j1v5CU24Y37f7s36D8ZDHFTyL3d/r6JWsWtSiIUTNjaQNMoEfOaDGGKytaUqCY7wPdMm2mhrx10l0KIVe2VGuniPnSxT4gQggndREiLwSNd65auzrtpmB4Hiw08kkkAd1V9riI3j6V0NgpWkKQQUm4IqrxGBaWJWjNMyCm48QqB86h4a4jDlWRCglREgqJTI3EzFdnR66OP2S6OHr/wAa8vvj2XvKrzl1LhMQlwd3UapOvmOo8an5VdqOWMlcWefnhlCVSVAeSnBuiw3XuSm3C7AUN1Fxdr7Ega398pirEN1DjcSCgplsEGPiE1yfys+IL/Nnb/DQ90/1QGkAgEaEA+4pcun8NA5aLiQI1G1E8qupDIpRTOPPE4tqgLl0uXRvKpcumcwemB8uly6L5de8uhvD6YJy6XLosN17y6m8PpmpU1TeTRrSJSk9Ug+4FODNc/1DpOAByaXIqy5Fe/y4AkmKSeojBW2SOCU5VExfbtIGEWDqUqgQD92fpU/B0SwyeraP9opnb15KcIhxzulZKMpMZcyDqdJEfOhOznaTC8thgrhwBKBIOVSiYACha9qyaXPuySk3w+jdqcFYIJLldlxyaaWasuTQfGiW8O6sWKUEg+MdN66TyqKtnNWPdJJeQbl0g3T8AsrabWdVIST5lIJokN0VO+RHjrgFDdeYgFKZSnMZ0qxQ1TcRjS3AbazkLCXCo/Aie84oDQQDHXyrNrNX6UOO30adHpPVnyrS7K1nDujvFJGdSc/RIFu771U8YwDHDm0qQpag4sJUVbQknMIA8ZHSr7FcVh/vQnClCSl7NcuKIyoyZbTb3FZzjfaNyXgvDoW2hQDeYZuYCnZMWVPd+VefUpSnuf8Ayel2xUUl4CwhWVChzFCBGVJyXIIAJF/1p+EwTilqzoUUkm5ypggXHxW11qq7OdtOa63h1tJalEtDMUhMj4VeOsaVteWnZOZO97hW9/Ko04vkCd9Gd4lwVaElQKUz8AKxcTfQX1+VCL7PvJQC2kqm5UlY1A2BiwrWLCQmFKEEAkE6ixgGZHpVYvHEpythJyzmy3iRa8/uKClQdpQ8OYUEuKdzBJaISVEXJMGB18ay/EW3kBBW2cpGaSCAQQDMpPjXQXgAyUF1tC0IzLChmyIJJClXhIMa+BrGrZ5SVNuBLiVfAW3IKkxYqQCfEbaCrMb5FyLjgpDxjIUqbJSoaFRkQPu5omD0v510TheKDzSHE6KEx0OhHuDXPnmULbFtlX3MGxtvWt/h5hyGHRcp5pKJ6FCJ+ddfRTcXtOL+QxqUd3kvw3Tw3RIaobiWIDSQepgm1h95UTtW/JmUIuT8HMx6d5JqK8jXGFLC0o+IAGNyek6Dxqve7NvkmeUJvdW++3lULvE1h3luupb5pyYdAkLgC5V4k+EaVR48BhTeDecdeeeCiHLiJJAExIOvlFecy5J5Z7m++v0eqxYoYoKKXXf7LdXAnEKMlqVRMK6WmParPBIhISooKuiVAyOoEk1n+DshS04JRcCkNhYcuZymxKxpcD3g60zjWN5bziiVnlJABAhJURmSdDmiKt02eWLIVavTRzY/6NUW685dP4e+HWkOJ0WkKHrU/LrvrJas836dcAvLrzl0Xy6Qbqbw+mChqlyqMDRqB3EISSkkSNaSWeMfkyyGCU/ii07H9pWMYjltElbTaM8iNssg73B9xWg5NfOPA+2D2Fe5rJTChBBSBmSSCoW00Fd64R2hDqG1kShxAUCNbgG/v8q50HJo6GWEUw7GvJaQVqgCwE7kmEj1Jj1rFO9tlJSnMW8yJ/mpnK2IKglGsq0BmrztliluspbYAC1LBlcQkIgld9QmQaw/HGsO2sFJbGCdbJCgs95xxcmVTJkadKw6iTlPazdpccYw3dgfafjxeUUukKYsWMyEkLlEkBOqSB/urCjioStBDSEkKSvu5hCkkKE3I1HSrxTCC3lfKC8gufy4BItomNibe0eNZVDRSQTIUcuYH9fWjiVIszKzvHC+0ycUww80MmZ8NOpN8pykkT0+EjwNQdq+NpyqYQW1BacsqKgZVpECCJjy3rB/w5wzqlutoMobKHCc2UBYSvIYi4V8JOwrTvcDWlYyqQsR3SmMwmSWdRlYsTGpvJpsuob9llWHSxT30F9iOOJebDLimw633AEE99KEp7wnXWDFaxLVce4fw9eFx2HeICWkrheSVNpGWFJQr7yRMya7Yhqt2HNcTBnwbZAHE3Qyyt1RICBmJAkwCCYG5iay3GuJhxT7HKWlGJbLinsxMEZU5MughIFp3Nq1PH2XVoCGgBIUSTpIScoI6ZoPkDWX4vw5TmDZYS79sko5rmWc0TmIMibmfGK5usyqeT9HQ0WLZj67M2MOMWV4d1C0tYdaeWQYCu6k6zOwmOo0NCcR4ot91SHEFtLLqCkyoFWW9iDEae/Wtb2t4KcWy2GlFtxt1KsxATMABcpG8QY6iqzjmHLmQNqSghxBWVIBCkg3B6dbeVURnHx/o2ST8nPuLY5bj/NTKVAkDaCldonxArtuF+0yqUbFIVYjQgHSdb1zPtTw9kOhxlSAL905hJkFMA2671ruzGIHJaEgrcREBCrQBIKsxFvSjmlcE0LjjUmmaN3EjRCCoDeCRMGL9LX86znE+Itt5l8sJJAEkFAUIMBUjSx18t6ueI4xaVNpQgkFUTHdSBqSrYD51g+0PF3FhaSjuBwoJuZA1VmFh5VTii2y3I6RZZHnEYUocQpKzLRyklBCVEqxZB7yNgCI/EVGOYWh3MlTZDb4zn7ylK5eYxmnlDOQOnvV12TaU7w4QCkpEIUVEAHNdUA94Eg69DT+N4R1ffdDQUoRcFOYREhKReZ18qvUqdFVcWV2N4cpSVQ1BBJ7h3Npyq28QavuwKgGltE99KyqDIJBSnvAHUSDpWYZTiR3W4m4ssW/pBCkhU+9RO4jFsqQotrzJIMhN/GSgm2utacGZ45GTUYFkjwdWDdU/aDCtuKS04FQtBBFwIkE32tb1qu4F/ERp1YbdRylZsoUDKCTYTN07eVWHHMIp5QKHAkBbd4mUJIKgNrmRPQ1o1WdSx8MzaPTuOW2vBW8IWlaHHXGEoxDSnBhkrUO8AO6q10gmx10qnwruIUhP8zy/wCYOflSII8csz0kDYCrXFcESrEtP5l/ZpUlKBZMk/EYHibeAqHG9n0rxDeIWhZUgQmTCfAxGok6a1zE4nWaZWcKbxCWQ24oDErC0ggi+pG4m0G1WXFMIRhG0rKFYlISVWVcAjPHjBifGrFvgaHX2XFNlRaVIUPukjfqND6VZcY4IP78NlbiEKQIJ+FUZrDU2B9+tB5FuIo8Ff2KM4YJNy2taD6HMPKyk1oAxWY7JYgMuqbW26hLykkKKVEcwkpgkCwIyCfCt8MHFdrHnuCOJk0zU2VQw9PSxVmMPXvJAovKRYCj4riwy2VZcx0A6mJifKs6XSvvcpKpvMT85q47cQQwgAmVySIsLAm9t6ziMG6kZWykIHwiSPlltea5+oytyqzo6bEoxs5Cok7RPytrXdOwjiTw9hyUhIQBPkSPfSuW8H4YvFOhLaUAIhalFKglN7AgG5MRFdHeDgF3GwNIShQHpfY9B1qT1Xp8R7YI6VZPl0i9cxiHTKUJMpUgZgVEpVAVAGgMD2rP8cwzDwQyA19nEAoMBSRt+leNYzEBPLDjVvvEKA6/uKrcVz0mf5hlRN4AO1wInfT0rBblJybN8YxiqSFxbhmFSUEJRzUiZWVwO7cgRWM4hhG3FZ8zaSYCilekT90k3npWjx+EeWFKL7JVoLxGxge9UD+DfGqm1R0i/hcX/WtOJ12yjIvpB/Yd5GHxKkOFWRacqXASLggiYI1mL9a0naVTJVmdSpwKSSnlqcbBVE3yrEGCNt651imlpVJbERfTr0/Kp1495aUpUpYEpTEmInodTp51bKKfPkrjJrgu8VwVThOUYgJMGINhuJUSTYxO8V0LsP8AzLOFyYhRJkBrPBKUAQZi5PrarLAYdxQXqRmtKtNjMCphwtCvizGNs5A+XWsX8mSVI0PDBu2TJ40kykQm0TNz4zVOjjjbIV3rq3kE6eXWjmeGsBZAbQpe5JNvK1B8ZwSBlTkZSLnxPy61UuXyPUV0ipc7ZJbWRckEgyR4XsPCoGO26HM8kgDyvtvV5hOHJUn+6ZMGJMSd/wCnxqr4rwZAUSphnvRYERbzAvVi2Edmex/bFB7pSlQt8SEK85+VTdk+PNcxYQlKAcs5RlSSVETEwDHlpU2J4E0tNsHKt8hSPc5h0qHDdgO+CFKZbsVozZlGIJgmcu410q1uDjRVU1KzWKxmu8BVhMn2E1y7jvE1S7JMFZUQRBkDpAjbaui8d4Kh+SFONrI+JtUT5pNj6ViGezq8M+FLbW8i8kiTeL5djalwUrDmTdGp4Ny28MwkZ1nlp7oRmIi+oVa5OtRcXLbiFAh0EiE5xATfz26VZcKxTCpCbLvaS2oCLdwxOm1DY3hJuSQRMyTfeL0in7nY2zhGTxXB1ojlPFRIBORSjPsdauOFcTUhsIeSVLFgUzMdVTedas8Lw1KZUBcafWaaOGFw/ZKykq76iQoRvAGlO8ilwBY3HknwvBG3HUuqbCCmFJE3NtVflR/9roCinSJuANrGKkc4URKZdWNTcJvBsI29aajgKNS1rqVOH13MUm6+xkq6Kx/i4juEnWcxHh08D8qO4TjUYgLbdMFspywSJsR66U7EYZvLlQ00IPSp+E8NzFVm5gEd2Kjqgc9jG3kNZsqT4mSbDeD61Xr7TG5KxA8vKPHyq2dUEgoOTcTlqPCYAoUFfYkaEZNfKd6WPHY8uejH4nj7cEyB/qI/A0Twf+I5YGQpLqDpKu8mLQD4+NarjGHQoBQbZEWPdFx5VRvYBo3UxhjGhywff9K0wypFE8e46FgsSHW0OAFIWkKAOoBE3qYXrM4HjylNLStKQrKQgpUCDIIFjERbahcP2iVHJCVZgkSQlU9bQDB8PLrWh6hLszrTtgnblxLzqG0hag2O9l6kzE66RXjDbiUhIQqAIEqv61G+0tSSQh0qm91TvpMDWo22XQBLF95UmfXvVknk3OzVHHtVBTeJWlgZcouAQB0A26WPvTBiloTnOWIkAXN6ZgsNllIJImZImLW/AUI02RmGYWIGuvkKz2aEH4Nxx5BUCgXgZpBtrb1HtVHxXGvoCjLZ2mCD0A0q0x+DyJCiuT0nQeUV7gODNleVUjS4UIO+sU0WlyB2zHMcRxBSVfZkGdZ2N5BTQb3FCqEKRh1Eayj/APNdZRw9sIKZsVEDTfUzHgaGwvA2FLF1ZDecwvYamLb1Ysq+ipwddnJ3MabAsMqAHQx7VL2YwH81iQ0ocsCXJuYyAKCQM0GTbyrsauyuHvCl/wDUn6pqqwmADTqlNycpUkZhI97VZ66rgqULdmiUoobCfDfx/wCTVO08pCviJB6+/SmIC0YhLsSVSDukCOkxQPbLFOqbbUEgqzwEgECCCSTBuZSPesygX3R7jcetv7RAzEnc208Ka6pb7XMXbWybaG0edV/AeFBaeavOlWb4cxAFv6T50UMM7zkLbIypzIIV0MSR1NrdKekuCJ+SZpagPiMCSCY9tKbgsF/MLzLKsiNpsSdBbamY1b8kWUiFgBI70gCAVeZqy4MVDCpUsQpZUoi/pr4AUj+xrvgsWcoISIA6fpRD6aw39u/+YMo2KsvuDH4Vt3nAbCkkmnyFA5bE0xxEedNW5eoMTiZuN6gSo4/xJtqCsBQJ3ANeYzEJDYVogxPgOs+VZTt/jbZSfhmasOzmJ5+DKFapGX0I7v4GtLx+1NlCl7mjWNYQ5koZUDck5o8OmtWOKBQARlGX4hFjVHwBhTrbZCjORIJGs6HfqKOdbU2spJKt7zB871n2Uy3daLJnElQzZR0FV2MxBSqwM+fXwipsTjByVT3ATlCgCYmDpQruFCEBU5wBfUH1INMogslwmDK057ySR8URpfTWvcKjIs5SsK0uZGtEYFw5TAtMwQSRpvOlqHxmJKUlSUgxHdiJv1mptbZLQNjuCkhR5q0m5gFJk36g0CgOFaUlaonS0fhVtguIqWQlTYSog2soj8qs/wCUmI89Jij1wyMzmL4WSLvOmT/h8eqTVBjMFAMLd1PxZZ+Qq/x+DWtwK70RlgaWmTrUg4JmgySJBnWJ2N7irFwI3ZkEYFeWzrgJ8v0q04dxkYNlKF8xWsqChJkzvejMVwkBaRnJKTNrbm3sBUmLwQSR3cwibj1Ik+FPuT7FquS4YvChng9UKG3Xeh8Q4vMYQojrBqpw3D33O8l0gBQIAUdAdInwq75K+oH+o/lVTVFm4n5JQVqBBOUG+0HT1is+yS5mCUSSQepqTs9x1WIUtLiB8OYEWtJsb31pgdQFKy91Uxa0wdPSDVCTi6ZbalyiZ1WUDui51M2tBER6+1QtoIc5ibADKf8AUTcegpuLQrMZmBe9/wB6GpeGrJJgjrt47elMlxZGWLC7JiZKrA+dS8XVkVC1RImxnU0Hxc5lkpMJBhMSBHWR1qrfwCiZMHxn6k1ZHHa5KpTfg2S+0eHsMw2n2qn4rxVtUJQQUknMZ2yx01uPas6cCfH8aY9gzlIlaSfvQJHuIqxYYryV7mjWJ4ozCQVwBrY9KqsFj2My+c6kC8d4TfS02rD43sopeuIcP+cfkaqnuxL33Vtn3T9KtWCH2I8s/o6Y5xvCoxCV85jJ3ZlaQUwZsmYv9KPx/a7BOIWEPN5jbNmFjr6VxlfZfFjRrMP8Kkn8SDQTfC8W2oyw7B1hJP4TR/jwfNietL6Ox8I4/hGUpTzM6jrJPeUpWulX/GcdkQbDS3hFcf7IYNTmOw6VoWAHAo5gRZHfEyBuB710rtghwtqLbal6/CCr8Koy40pJF+Ke5NmI4Tim1YlbrkSkjJOygqZHoI/1V0zEq18RXHsOw9lnkOhQVoULBn20rsfDmzy0KWCO6NZ1gdaXPGmqGxSuwB8HQ2PTwt9Yqr4jicqJ6VleO9rXEY1RSQUDuKB6TJA6H8qteKYvO0F5VZViUylQnxEi/wClH0mqZPVTswnaTFFwn/ET/wA1p+wDt8v9SSPUafWs3jOGPFIdLSwiD3iI36GCRptWh/h4jM+kAG2YmxGx/StWSthmhe8s0dr04IqZUhRUFEgggCCokX9TUp/iY2ZP8vc75yf/AK1l/wCJGHyYlJA+JN/SslhlKdeQ20MylHKANyaMMUJRTaFnkmpUjtOF7RqfbJGHOVYJB5iYk6GCdvpVozxFX9PoMpj51zrsPjFfaNKnuXAOovBT4aCtDx7iamcOpSEKUq2UAEyrxA2G9UzxrdSRfCb222bJPEJAssenvUC30qF1ehBk1ScJdK20rIUMwmCkpIJ1BBqTGrcShRbSVK+6mQJPmTYVXs8D7uA5BCCSgxqBE6QOtW/DllSTLh8swFZpsr3ta83qbKY0nrtR9OxdxoVYAcxNzEQe9Gs9D5UnWQFBIWqI0k6C1/HWs9kPj70v5hQBBJjxI+tD05dJhU1fJdv8NRnCsygYJJzROlVeOSQogHMhNgdYvcT51XP8YQB3lo/7SY9KIwWKQ8lYQojIYUmCZkSIgb39qXZOKtjKUXwim4oXG0KcDmVIMJFtfLzNa1tnMAZcMgXzJG3TLUaEshpPckiMwKDM+NqnGMww1F/8q/yoOdhUaOc9l+KhnEAKnvgI8io2Pjefetczw4QCqQdeomZJ+dcv4eh7npcSlSiggp0g5VSAa6uh+WxK05r2tvodaOpjTTRNNK1TI+NlQbSU5VLKgkyNEmZIAI2HzpnBmyFEyOmm1/GiXmc6h3kd4HQg6R4+M+le4ZsIUpEgnw6xP7is6fFF7SsRFCYvEpC0IJgqmBv3RJPlp70YkVzTHcd5nF28p7iFckf6pBP/AFR7Vrxw3GactqN5PhXhUTY2tpUbxi0Uk6zOt71ADiT1jw/WvRO9NVf8K98/3v8AWjZD0p8qDY/vXCTmCShATNgcuZZI694e1Q9oONIwrRUSCo/Ak/eVHToJrH9geO5nXWnrl0lwGdVQAoHwIA9qeEW42JKSTo33MSQVAJy7HW++9IYtQAgwIkd4/nQ+KNrdLdP+KhUsWnXa+94i9KMWAxzg+8q/+I1IccsiMxjxUaribg6edeZydepgTroNBeahLFiODYaCpTTRJ1sCZvc9KNZdAygWgWvptAHSKEKSR4fptFOTAI0O/reBNF/5BX0TcQLbphf2gElJM+pAoLHcdGGCQO7PdA3mY2ubVM4RMDxg/vxp+FwrCUpltJUAJJFyepPW53oprpgd+CF9DGIbSt1CHDJTcBUGJsfI03DNYdo/ZspQRoQAD71lcP2pCcetDdmVkJE6ZwMuceBsPQVpVjXW3l7fKmaceBU0w9HEEp0RBN7QCfUV45jgfunxlShVXv8AsV4pXSoEtP7TKdB/3KNef2ovU5fC1Vala6db06NhMnSx9dRUIHPcVWB4bwBQ+LxjghSV2sbwBPQ/hUBuI/H8qquO47l4dw6SCE+ZED50UrYG6Qe5jFKPxmCLXOhvPjagudmAJJ/fj6g0F2cxOdpJ3SCg+gt8qIcTAgEeP4fl7U6XIl8AOJeIIyibfMSd/arbsxxsMLfBBMpQoDxlSQaq8UuxjWDeNBfSjewmBTicY+hwWS0I9FfrRnWx2CN71R0Ds9xtL9gk5tbWB061bqxB/wDb+YqlOAOFUjkgEAxMd6CR1PifahHuK4nMYSY27v61z3BN2jbvaVMa2x0y+4+lPDfXL6XoeHR8KUDzN6kStcGY+VW0xE0ThA3UB5g/SrDDBtIOQhSog6yPTT5VUsrKjCQg9YvHyirNlqAY38qRodNgvHMbycO64B8KCfWLVwoOKSoLHxJIX6g5p9xXZ+2Sv/BveIA+dcz4dwsvLSgXKtPcXPgLmteCkmzLmtyo6W1iApKVp0UAQfO9SZj+Wv0qJjBpabQ2iSEJAB6+NF5BkSNDJMybyAAPefeqi0ZMfs0LxTiCGWlOOEADbc7ADqfzqZaehma5b2u4qt90pMpQgkJSeosVHqTHpTY4bmJOe1FZx7jC8S6XF+SU7JHQUAxiFIWlaTCkmQfEGady6QRWxLwZXI65w3HjEMocTEq1E3TFlWHj+IqZauk+cXna52tWS7IcTghJgBYy+ShptvOla4GYIBOsHbxt1rJKO1mmEt0bInnzmTYgnY6Cd/GKmUYBJmYsB56+GvyNMeOwG9/+fHzpFw6k6A28dvWlGJ8xIFwPKRXgVHW3rpH5VAHRZJN/X8Rbw/OpEjQDbx/KoEnQrS/nOt/CpE4YuZkyAncxM+FQIQowlN1KPUe58I/Cr9GCSlIETaCRIJPWQbVXOVDRjZz3tL2ERlLmGUrOBIbsZi5ynUHpRfZviwfYE/3iO6sb23irztQWsPh1uqW4kgEIAVdSyDAAINct4HxRxp7mkzmPfHUH61fjucOSqbUJcHQzYm3786jc+vl+JqZSxrPdIBEbjc/hUZ63t++lAI0rGmg6U0rKSCCQrrOleOJ3vt4daiUg3H7g0aAF4xeaFpMlQgiNFCAd73IPvWK7b4k5kNDpmV56JHvJ9q0y+6JJEAFWu1YnEul11S+pt5DSrMa5sryPigrspiylwoMwsRHiPrrWiWkzET9Sd4HpVX2ZwHMxDYiQkhavJJBj10rYcXwyEkZUxIJgE+VpoSdSJDmJlMWgxYEyIHToY61P/D/GZMYAokB2UGCQdZAkX2j1FWTmHge5H79Krn8AUvtONWzOImPuqzCFeWntTNqUWmCmmmjrj/8AKpTKl3gRLipkaWCqapeGm6wD0zGsJhMEp5JKHkEg95HezpPQpi4tqKX8g6Pvn/oc/KsLxV2zXHJ9IxSsavYk+v60RhHVuuJbCzKjGs+sTtVXhpXCQJnQbmuhdlOBIZIKkguqBzHUJton866GSSirMWOLk6LnAYRLaAhAgDx16k9TRnDX8zSSfGegIUQfwodT8WGunkRUWFc5ZUFEltZUqf6FE3mB8B67EVibs2x4B+2pjCL8cv8AuoPsrwoMt8xQ+0Wkb6JEwPAmb1d4/DB0JSYKcwUQdDl0Fraj8a8dj9/vxop+2gSXusjnQxTiqx0pquvvTZ9KhBfCJ323+Vc57c4HJiMw0WJ9RY/SujFW8eWv76VRdteHczD5wLtmR5aEH5VZilUirLG4nM+XTCiiF1ddmeCF9XMWmWEHvXjMqJyDfoSdh51qbrkyxi26LfsP2ZVk/m3e6j/0gdVRErA/1CPKa0zbwMymNOkeMz+7CiMXiSQEgwlPwiICdLAfvSoMgmbk9epPTYVllLc7NcI7VR4pJBII0gAWk6Xgfu1TcOxAbXmASVAQcwzC4gWPQ3qInYSpXSdJ+VMCjlFvHb0k0oSPlmZMW61MlGwnf9aa6gjXX1P72qdpMGP1FxaoFHjbqUKDn+GCSRbfXQa0Wni6TYmIvcQKGdbkZSJEb3uo3FjBFt65v2pwbmGUQlSuWv4SFGwP3D1ih6KyPsLy7F0N7W8dOLe7pPKRIbHW91nxP4Cj+x3A+e5mUPs0kFXidQn8/CqDgOAU+6ltNp1PQDU113hWES2kIQmEJFvHxPU1fkkoR2ozwi5y3ML4xhkrbJkAp0jTwEVn8u5IsOv09qt+IuzYG03qtA116eG+w8qpiqRfIgZTlII2M6C8EbelS8VeSpwqIuQCUoGm14skT1tSeBF03NvC3Wh1OZFLN+8nukQLlIAhSoAIhUSUiHVQZFWwVsrm2kNyheYR/hKVAg9TKTtBrM8Q4MpuXWm1lmCSuDlTe8E6pHUVe4bDqIV3iruqSFGbkrcUIm5AzC+msWiicSWlPIWpKlIztFbZbMhCcoUnOTlKRlEBJ7wnc1ZFJMrlckQ9iGUobW6paQVHKLjQCfSrTibySoEKBAAvIgTcfjQeExBUCFOKL6W0ID3KUFLK3lrORvUBKUxJgCSLCo8eUqS73Pti88EBITZtxtnmFQFs4VmCT1dXHw0HjTldhUmo0kNfxSes9YuAJsTGg8/GmNYxKQCDMGSRcJukSegzECiHnwp1ILailTg5QyJIQlKXig5AQCQoYdSkH4glQvMV7iMS4hRCFrWsNMtKdAEkpdced1PxDmITA/pjam2oVyZR4JtbuIJbOQlSiFXyynKpQGyoDiDHRQroTb5gZrqi5EgH0m1UPDnebkISsNhzEOZCkoSkrfWUrEd1UoyCNQQauYTVeV2yzEqVnPOwiQVqJAkJsenlXQ+FC6vIUqVLqOyaf4j8aO+fM/SoFnve/wCApUqpL0P7NaYgbBxQHgOWkwOl71PiR8X73pUqXyF9EJ19qaPrXlKmASjQ/vc0Bxf+5d/+NX4UqVGPYH8Tkrn79q6dwBIGDYgAdwG3UrufOlSrTm6Rnw9smePeUNpA9L2qdG/mr8K9pVnLwY2mLW+lS4i2WP3rSpVCD3BYeR+teMm3qfpXtKiQTO/72qm7ZIBwjkgGNPC9KlRj8hZ/FmT7CH/xKf8AIr6V1XB6eopUqOf5iYfiVazLiv8AMfwrwaev1NeUqBYyLFGw8vqajbHeI271vKYpUqCANxI/3D/eKkbFx5j/AHV5Spvsn0R4IfatneY+SjTRqTuV39xSpUV2B9DmkApuAbjX0ofidmlxaEqiLbUqVEU0bSQEJi3dGnlXhFe0qRDs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4800" y="-708025"/>
            <a:ext cx="31813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data:image/jpeg;base64,/9j/4AAQSkZJRgABAQAAAQABAAD/2wCEAAkGBxQTEhUUExQWFBQXFxcYFxgYGBcXGBgXGBgXHBgaFBUdHCggGholHRgYITEhJSkrLi4uGB8zODMsNygtLisBCgoKDg0OGhAQGiwkICYsLSwsLCwsLCwsLCwsLCwsLCwsLCwsLCwsLCwsLCwsLCwsLCwsLCwsLCwsLCwsLCwsLP/AABEIALcBEwMBIgACEQEDEQH/xAAcAAABBQEBAQAAAAAAAAAAAAAEAAIDBQYBBwj/xAA/EAABAwIEAwYCBwgBBAMAAAABAAIRAyEEEjFBBVFhBhMicYGRobEHMkLB0eHwFCMzUmJygvGSFaKywhZD0v/EABoBAAMBAQEBAAAAAAAAAAAAAAECAwQABQb/xAAqEQACAgEDBAEDBQEBAAAAAAAAAQIRAxIhMQQTQVEiMmGBFVJxsfCRFP/aAAwDAQACEQMRAD8A9INJRmijy1NNNa1IyOIAaajdTVi6ko3U1RSJuIEGLmRFFiaWJrEogTmFSFi7lRO3ExjQZUI16IkU1xw6IILIadOd0qlDkiabRyXXNHkuvcNbAD8PAmUPcFW1YTZAvp3TRdiSVcDaclT2CjanxZcwpk7SFy4vNlG1vVSU+SRoopDajuahfVvCO7sHVQNwvinZFNHNMd4stghnYZztbK1pNXajbJNdDuNmfOHjVQOaNrqyrtkwE52GEC91bVRHTfBS1W87KB7zujcSzVBd0VaJnk2iN11x1NFU6VuqjeSmv0JXsHZhkoA6p7gVG5pRFuuEMITHuATnWTAJvdNQuoHIJ6BMc3qp3ckxzYTCAxPQpJFySeies9ZyrmVTZUoXg2fRUQ90onMRRamuamUhXEEdTUeRFliYWqqZFxB8iQaiA1LIjYKB4TXtlEFi5kRsFAzXR5KSE91FcFMo2gUyJ0hMeeamITHtRQGQEjkk3RdyJFMJYlKGEpjQpmvKDGizoZtdcFjCkLj5JlRn+0hS/RIagCiqVAVx7DzXO7KNIDkyGqyEjJjz+4qao4AEnYE+yxPFcXUcBNQ+KfC12WAZjTX8lLLmUKsrixOd0amvSHJAVMOdlVdlsc41X0XOzDKHsvmiCA4T6gwtI5qvjyWrRDLjp0yqfRKgdTVq9iHcxWjIzygAOlMyEo59JcNOAn1E9BWvbHNMNSbCynxBQbmq0VZmnPS6RFia7KYl7gPP7lAHB4DmukHSDZVXGG/vHb+AfemcEqHui0fZcfZwDvmSs+LqdXUPF6NOfptHSxze/H8hjxfVJRlq6vT0nhPIe3gLsLsLq+Us+5ojIWa7U9tMPgXsZWFRz3NzRTa0w2Yl2Zw1INui1BC8G+ljE5+IVdwxjGDpDZPxJRcgKNnsXZ/j2HxtM1MO/O0GHAgtc08nNNx8jsj3015H9BNWK+JZu6kx3/B5H/uvYyFS6EqwXKu5VK5iQYn1E9JDlXMqnyprmoqQHEhITCVMQmuamTEYOQkWqQhchPYgO5iY5iJc1MLUyYjQOApGLpYnNaEWwIcyOS6Wrll1IPY1xtoo0JSxjjiX0jGXuw9sC9nZTJ31CMfAuTAG509UITU1aHnFxdMD4o+KLzvEe9vvWGxtYwBAF50adjHUei0XaDilJ7Axrg/xSYuIG2bS87LN16rSyAIB5A2PKYv5rB1M08mxv6WDWPcHwNfusTRqT4c2V1ogOlt/cr0R7V5Txmk5oZrcSY5WIJhbDsn2ppVGMo1XkVhDQXaPM2Gb+bQX1Wjp5/GjP1MPlZonNUXdo401G5i1qRjcQQ01FUYjHBDVQmi7FlsiqxLLoVwVjWagsSQwFziA0akrXGSS3POyRbexmuI0yar9hDfkEFwH67maywH/AIkg/wDk1Q8Sx81XOaJadCTEwAPqoDDcRqUnZ2GmHwQJBIuRM36Lw4ZtHUvJ4tn0M+n7nSLF5pf92Nh+yu/lPsksy7tNX/nHsuL0/wBTx/f/AH5PI/R8ntf78H0ZCULq6vHs96hsL5z7UDv8TiqoNjUcfO8L6E4pVyUarxqGOI84MfFfN1Z7u7qO3Jk9QT+aVy3HjHZmj+hp2XiRH81Co34sd/6L3WF8/fRlVI4nhjpLntP+VKoPmQvoOFXUS0jMqWVOSRsFEZCaQpk0hMpCuJBC4QpiExwTqRJxIS1MLFPC5CfUI4kGRcLCqvtHxN9GphWtiKtYMfIB8JgW5GXBXLguU7A4UgctTC1TuYmQqJkWiPKuwpFTca4pUpvyU2AyyS8kDLMiwNiRE3S5MqhG5D48TyPTEqKPEQ7iNMAEZ6dRoJ3gl2n+KK7T8QZ3bqIdLzGaLxBmCedvRUvdtBdXLv39MPFMtILRLTA1ub/FA8PY+rTL8rmQYLScpm3O51ELzMfUNYtKPUn06eXUyGk6BIbN7zYeQ5/mhxVImdJ5wB6RdXGHwfiLnw4TcAF+1jNoGo9EJxWlRY4BuZxGpdEEmIBblBseZUtaXJfS3wVZdJM5Y5aeVrFRYh5blvFg4Ry29bKShjKbqjWODmlziJGhtYC0gzbXVcxhDHjvWEtLQ0F3eMynw5fF9rfonUt1QjjswjhvaXEU75y9u4ec4I85Lm+nst/wTitPFUu8pneHNOrXbg/ivKq2Dbmc0EQASMrs4tsTAurn6PqlSnje7mWVGuDhyLGlzD0+0PVbsM3wYc+Ncno5pkqJ+HKNcmPcVqUmY3BFZxCl3dN74nK0ujSYHNYbEYkVCTWOUEDKCZAv/KLmPjEnQI7t/wBoCyoKQIytgvFzLnfVBA5SDF9dFjMbRe14cxrqz6jwD4srWtGgEaCN48+vn9Xllkei9l/Z6PR4I41rrd/0GHFYEOLG95WqN1kkXjU6fkoavGGCoKYwrGAgnMWggRsSR+rJ/GMKxrKrMPkp1jGbXNcaEky0kaHqqU1BTaxlYtNR2/8Ar9ErLFJ77myTaLQYh50AjaGAj0K6qWnwggfxHak2PMk8kk9IS2fVKE4lxSjh2561RtNvU3P9rRdx6AFGQvD+2+KbVxtckud4+7GwDWQIG+oJ21KduiaVlZjO29Q4muX16xovL4plznM+tLAGSQ0C1wNlQux7HU3AOaDyP3KgqPDiSLSSfcrtOnJiUzguRVNrY1XZLE93jMM8GIr0pM7F4DvgSvpYhfI7cI4XBHPdXPDu1+Ppfw8XXts55qD2fITUCz6dIXFmvo34xVxeAp1azs9TNUa50NbOV5As22kLTLrO5OJLqS6wUMIQPGuINw9CpWeCW02yQIk3AgepS7QcR/Z8NVrDLLGyM0wTIAmLqi+knilJmGdQe7x1R4W3uAZkna4COugaLNMwggEaEAjyN10sVd2Z4jTr4em6m7Nka1j9bPaxsi+uougu2PHv2VjObyQbSYggZepcW+QzHZNLJpVixxanRUdvMQP3Lg6zKrNJ+u17Xx6BsytVhMdSrAupVGVGgwSxwdB5GND0K8U7QcddWADvqzYRH7wSHH+2ND1Vn9G3afuMQKLmt7qu9rS68tcJDD5EnKfQ7KOHI93LyUzY1sl4PUuMYo0aFWqACWMc4A6EgWBRAEgEaEA+6wfaPtM5zDQZeXVM7pF2mo4MaARoBlv5bSRafR52jOIa6hUB7yi0HMY8TJgAgCAW+Ebyrxzpy2ISw0tzTVLAn9dB7rzvinG3l8VHAipnphoafA+mXB9RzogsENgX1mCtn21xfdYOq8OyuAGUxMEGZA3gAn0XmHEeBve/unvqFuIpuqZiC4U/C0QQdCTrfUrJ1mTVJJvY1dHjUU3W5FisZ3lMsa40u4c1rqhDWHE+C5IFjcm20D0z+E4nVoGnWFR7g4tJYdQ0i7SQTyMHqFa4rhRe+pTqSwUHt7t0z3gy2JJOukzzVJieGOytqQQXiC0xLBneJ1jr5EKePSti07Z6LU4iHsY5hdDmtcCJkNIB8XM9VXV3Fwc4AuO8b7QDsZHsAo+A1M1Jo1gFjR4QRDiNYmLDVH8V4g2kySQAIiSB/srJkk1PSaYJabM9isW4GPFMxMc7yL7BVP8A1NzqjWy+SQ2JIdBMAXnxG17wrbjuLIe1uV2Y08wkgNDRMkn7lmcBW73EUpaCS40xDc05gQLdNZ2hasPFmfK96L7hjSWjMwh7SWm4m8EAgnUAi+6vOyGIbQxoNU5GOa5kuEAGLSdNREzuqDEUu7dDHsF4Ih8Rt9i/mpjTrOBOZrjFwH6ehbK0QyU7ITx2qPaXNUbxF15Nw7tNjsKxrGhtRg2cM4a2Zs4ODh5aBaN3bR1ag0U6Lm1agIdmBLGAWJmLkjQefJau/GrZk7ErqjIY/HGpWe98S9wPPxDQabBoHoheG9pHYNuWq7vXVahLfCPADyAuRP8ArVWj+AtLmOc2cmZ3idluZ+ztE21TG4KmSHeDM2QHawYggGbLzHKMudz1FFrjYzeIwzaLqteH1HvJIBcXOvcydYncqTCYVtVrKj6eV1iJ26g6xvdajD8Pa7V8GYtqT0v1Qpwxaf4b/MjUDcTsmWRcCvGZrFUa+c5GNLdiXkfCElrKNFsDNSfm38YHwhdXd5A7RXcU7Th1wSBu4uk/NUtbiJNwSZvM6/FB8QwjSASYAnSf1OiBfi2stHorRglwTlNt7li7GhtnsaSdM2Un70K/GtmQ1jf7WwVXV4ff5ck0kDVUom5Fm/iE8vSVC1w/l9bj5oWphS6CNOhEJzmFvloLhFAZ6f8AR79ItPA0xh61NxpOqF3eNMuYXBoM04uLTYzqvbsLiWVGNqU3B7HgOa4XBB0IXyLRBbJJMar3H6DOKl+GrYd3/wBLw9lo8FXNb0c0n/JcwHpiSF4rjO5o1KsTkbMTE+qXFOIMoNl7gDfKJu49B96XUkHS2Yft7x9tQjDMMsLgHwJJIdHhi9oPnI6LH8XrvOZubw5SPET9kAW2gGMvQuVpUpA1Zc11R5JcO7BIkkw4EzaNgItPlUcaqMIAZSdOpdl5eFs25WUO5ckaO3SYf9GXG6jcY2hJ7urmBbMgODC4OE7+GJ69FrO2Q7yqQ10/un0neJwytcHF7gAPrSGDXd3riuyfC3MPf5C2P4ZcXB24cQwNvrAJV3WDzTyZWCNS41L3kEDL+uqTPmv4oOHDT1MzdThdUsc94a1ryRUu+fCDBY2J5bKpbScx0mID2+IHSDIgxaR0Wh4mKhbqxsCBd4mTv4eVlnn4d0kEtzAWu4RHoug75Blj6NzxNgYymR3IpzGeC4TGxkPIIm83G6qeD4zEU8SKmGYxxbZwGZrXsOxAs0AegIHK+e/bagplrnHIBAGeQL7A3j8V67SwRa1oqOgkmwgGNhP61UJzeH7jxisnJNjuKMqgBzbgFwaYIBiASdzc6c1l8a6l3bg5rX1LkyXQB0AP6lXxwVFtQNyy4jVxcR89VUcYpMFXKMgtYBnnMmb2WfW5yts0KMYKkiprcfomM1JpOaxsZnkPYKr4zxLDtkdxTf5iI9itZjcFTLHfwRabU4Mi8AzZZo0KTg6W0X2Juy9tyYsrY3EWaYN2XxtF7nZGBhbYCSYzzuSSPqkLQ1XAwCAfFusm/hYzCpQdSa7cNzNzGbWDbrS8SpVaZzMaajZm0ZgdxFp9EM0VqteTsT2pmX7XYjJXa4QT4gbi8mYiZVPwM58QHEAhgc67i3bKIIvPiOnVRdq+IPfUgUarDec+cCecErQdl+E0aTO8c59R9RgBFg1okE5ROsjU/BaU1DGrINOc9huNp0qlQl7IhsNDIImJGaRp11QlLBupRVpEN2jnOzraWWifSYHWBjwyZkDS5OybSrF9QCmWuOYNAzwT8D79Eiy+h3i9la3G1Xv7t1RgEB7oB5gRaL3V7Re1jAGmxmANLnf80XwrgtNlZznU2ufckSXATqTIEkzyRr+GukkudJ3DQBHyAUZ5U3S4KQhXJk6GJq3OVzhfRpiZi4AS/YsQ5h/dENBzXDW85kG/+lpHOZIBfU1HQC4/JVuJrz4bkHXUoqdvY5x9mefg6gykWLSDdw2j5QtPjOJPe3xMAnQ9N+ao8VRGzg3+mB81o2YjDmhmLQXZTNzmkWkf6RyNOm1Z0E1ZW/s7tiI2udP+KSrjxNnMfBJd22drMXiapccgEEDSRMe6q6+FJOhA3UrMC7PLiW5TM3km/wBWfLVG1sQL816F1wYlFS3ZX1KZaBIAFgNE2tg3EXb5XA+9cdUcKge1wzDQmDl6ibCOaNbXGUBzsxnU6kk/iU1sRpWQU2im2DpzJ38k2vQLi0i45SN99U3HszxB02U1GGtAn1XHHHNmWTeOYPvdbX6K+PDCYvM8nujTy1IvAsWuI6H5lYqnhcri4xuRf5o3gbj3rSyC55EXiYkwelkQUe09rOKVMUYonLh2U8znOs0h0QXCbzeBqI2OlfxXjPcsY2qKlZrPCCSC8zJBOcnUzO9gNAFBw2rUqlzKgAa9viYHl0n3PN0QJugu29WWNA1FRsmx8IY/Lv1Kwync1BmyMajqRZ4TEDFN72mKrAc1PVuo5Bo5fBVtDgb31Wmo/wDdkOJbcOIyuygEbzBVt2LeW4EQ0GXVD4hsHHbXTdF4muSW2ayrmDfCCPDvPTVZnlcZOMf4LKGqKbAmcUJLfDVswATEBwA+te3klVxZyhjmVnVCfrMBywTtv+ind4GObSH1nZ4iCCb2jy+RReOqvJt/EygCQ2JB8IjzAStpPgZK0UR7PYgh9Q5rmzZOcAifEI+M80KeDYwictYjQFtx5G19Fv8ACY5z4HMmwifq+UIzAcSADg57W5T4RP8Acu/9Ml4Jyxnn3ZzgzjXccSHOY1l2vOU5swIIuJMZrf1BavGYvvaRrgODQHENcWh4y8mTqfjZT8TIFW0uLzmJhxaG+EaiwsVXY+p3Vmts9zhcmxIAJ8tPddKXcabClpWxRYnjgqj933odIhwaf/Jum6bU4lTyeMuL25c2YSTM3AN9hJ8uaMwWBbhajaQMCq4AknMQQQAAdJIJN+Sb2s4YzD08wAe978gLiAfEZueWvkE602ooDbqytdxRtQhrA82MmG5ddzMImmywApsmwJytJPPZWeA4WKNNoAAzkvdykkadFY4F1N78gAMQSknkS+lDxi/Jlf2PIZAAPQAX8gim8R2IMxHMK64xgQLjTcKkqM28lynr5GquCv4mxtS2wMxA5RylV+GwppwW2i43v6q8dT321/Xsg6zd/gtGOe1EpR8kDsc/KQDlJ1ItPnCsOz1bD0my9hNaS7M0PMXOg00Ky3FMTkMjZT060sD2m/yVZ44tVxZOM3f8Gur45ry3ICHnXwkE+sX9VYdyW0y5wcMoJcfL5qo4V+/b3oAabNdoIc0QY6HX1Vi5tTunhpDqkmGulzSIgiPxtqscoJbF1K9ymr4wVBmY52Tnlqag5SIjmp+FNbmIeSc4yts4HNruBFmlF0Ax1MSxjIg+Ac4mBFlBhsDVmHOaRm5m3kZtY/FP8aaF3O4+k0ABveAibmTyQYxFMfXcdDo14M2/p81bYph1a4R7H2Ko+LUauVuRxY4kkkAm1tgd7+y6EU9jnKghuKoR9s/4u/8AykqWnUqxfFPn+0D4Eykn7f3BrMljqxDS4CSPh16qkwpealjO7p5fcrc4j+k/koadbKIazX+oSf8AtXoR2MMnbIDTvoUHj80xEDb9c0ZVx5B0A9QoKuNcdYTIR0F0MI4Ml2sTG/qh69MuIAuOSVCs5w1m+gBPwUzaVQ6Nf7ZfigM5bUG4XAucC0h31YJ1XcNS7kgkgFhkEa628Ov6KN4TmY2HtETILnTHOwKkqYTxOObKDrlAAk75ilsatiwxfFq1UMdQe9rrhwa7K68wc0yAeVkXxjH1e4carHB00R4jckU8jiTJ/qP+SocO7u5NPRsyQZmP6oj0V7/1cYhjab2NgwYmznAHSRY6nVJKKbuh1JryX/0f8cGIa6g5ga2k3NObMXSTtA06cgrnij+7qMMk+ElskyLxodRv6LIcNqtouLqLGsJsf6o2m8orEcRc4gv8EDKMpJtc/a0N9liydM+45R4NUMyUKfJZcUxJBYWjMQTIjkPzR1cFpDp+tBF9raX9FmqWPIe9x8QJ8O0fmUTiONudl8LBkblB1MSDvzIC59PN1SAs0VdnpGEoDKxwBztDoIi505x0QzuHUqgLm5oJvc/W9R1XnlXjtUAzWcwdCGfKFS4ntI3TM+p6mPclKugn+4V9Ql4PVMZjXh7ctRrcrLgQZBLZBvp4R7oLifEWjO9wa5xBAAcNLD6pE6iZXkNbtM6Yaxo8yT76Ier2grH7QHk0ffKvHoq8iPqV6PU8XjGOynwSTJBJMSDGg1FiqMcPY/EUYyubmaHi/ivEgFvLnGi8/odoapcQajum3pZavsFWqVcY0lxIptc+CSWyIaJ53dP+KaWJY4tgjk1ySN92lxLmSWg5WAX20v8AH5LMdjuNk45rDo9rh6iD+Ksu2PGCKZabQCN7zrN+g2Xn3Z7G93iaVSbd40HyJgz/AMlkx4tWN2aJzqSPase8OBj4LLYmxV9WdBJ0VDjaZItzE7+ahiKyIqtWBHK/3fmq3EVTB9U6pUJd57cuQ9kNiJZmv9kj3GvotUFuTkZvj9exP61UvBMTsdD81ScXeSAOvnorDhIhoM9VsmviZIv5G57IVDmrUpEHK8T7Oj4LW0sAMtg6bmSYHlEdfgvKuMuLBmEGPkq6lx97dHPb/a4/iFF9P3PkpV+Cne0fFqz1SrwwtygZYkA62G1o8vdE4LDQHAnkRF/PbyXl9LtfW072pHU5hbT60q0w/bitbxU3f3MA9LQpvpMvtMddTj9M3NZjdp9RbrdAYkMAblkmBMmLxoI6qswnbSoPrUGO10e5uu32rIpnbClmBNFzCCDYhwEH9bJexlXgbuwfkY9hJnL7kJKyb27o7t/7Sku05P2naoezydlOnszzuU092Pss9Shm8OqnSkf+P3lddgKjQC4Bo2uwfCZC9Hb2Yt/RI1tOfqs+B+SlDWDRrR5MP4IJ5O7wP8ifkk1rftPkW0HylEU0GEx0s1iLfZGnkSdOiFxWKGYm3PVxjpED5oUVKbRAzEdXAfK6mw+LaTAYwEbxnMcpdolGG4fFEutJHQDX2JHunYk5yMz2tPmXO9NT8VHxTGHJdxJkDX7hsq3DU31DZpPlp+CK9gb8FvRrMYYANQk3Lzb239SrTgs1cRORrmMBzZoDAXDcyBpNvwQnCuAlx/eEtAvA5dSrlzmtENaGt2At/s9UOR6LLGVxDcrKdMRo0yfO58PogC/9fioZSn9SilQG7HGoRIG/6tbRCYzijWCAQ51rA2HqiCVk8fTLKrwbBxL2+puPQ/NMhXsR8Ux73EFzjrYbAdAo21CbAfoptSiHsLiYIIAEa2v8IUFGtlPMjddYtDH5mvM76ovCObmvoBP9x2Hlz6BC16iQFr2XeAeSd7A4kwJ5i3wXov0VU8rMTVJk+CmPTxO+bV5tSrgDqvSfo3xlP9mc3R2dxI84E+wCzdVfbZo6feYF23xpkzPTksa12QEmZN7c9l7PjuH0arYcGunY391mcf2DovnKXU9dDI9io4c0EqZbLik3aNxTqB1MPOmUHbSFn8fxJrD4jDSQIMakjcaxO/NXFGmRSyuIsBoNmxqF5n28xXjFMHYk9PRZ+nxqU2i2aemNlzjsY1u+9ovPsqziOPDhY6bfgs3wzPUdDQSY08vuRLsPUJyhj5/tK3LEosyvK5IDxhBeeiP4LSzODRuQAg8RgKwcXOpO9rfBWnAcDWFRrzTIaL3IB9k8/p2Eh9W5c8aoSwjpHzC8/q14tqfl+a9Kx9QEEEQV5xjKcVHjr87oYL00w9RV2i6/+PuGBZi21WVZcRUY0y6kDGXPvrM8pb5qra9EcC4w7DONs9J4y1aZ+q9psfIxumcRpU21P3L89JwDmE/WaD9h4/mabddd1RXbT/BJ1Vos2OUzXEauQGHqWBTMXjW09bn+X8eSSnexS1RYnFRt80lk62Ie4kkkE8rD0CSrpfsnrXouauNlx8J9XuiPe6BxuKkiwjQDYfefUlQGp1UvdAgE3MWC5KhXKzjaojf0t8AozUk2BPxRlJrQSMo/XRaakKTGNccoED3j8VzlQYxsy9PD1HQGsPrZWeF4NUF3ODZjqUQ/iTMwIMwQfTz05qV/Ey4yxhN+pHSTYJG2OkgepgWtIB8Z1vePTRFUMWKZFxyIF9fkuN4ZVqnM8ho9J9YTcXgmUmAzm2vsu+weNy8wmIL6Rc1uroB1MN19JIHohC+NTr6wiqNMjBUgDezyeYqOc4T8Aqxrv19/5Lohl4CHVbix87crWJ12XO96fH0tbW6hzj4Jwgen3fqFQQlLyf113QPEcL3oEugt0NovIM9ERTNukz6cvvXXO+Ei/wCrrjjKYum5hDHCCJ8jzM7/AJBDsA0FytbiqLXjK4AzPvzB2KosZw11KXN8TPiPPn5hFCNFdUo8z6D8Vx0bD706o5NJRFGZoN7ovCY99IywwhcklE0cMPtGP1zQaT5Cm1wavAdsoIzgzGouPVXGH7c0hqT6g/gsRhuHl/1GOI3cbNHqrGnw9rOp6LJPBjNUM2Q1eN+kOmRYyY5arz7GY44is551cbdANArOnhr2PWCLH0Vs3E0iPHRa08w0EehAQjGOP6UGTeTllFw/GOpOlh5ZhzGsFbZhpOaK7jZwAb7b/JVIpUHA5WtJ6a/Aqh4zSaPqiL80bU36OpwXsuuN8XphhawySRvpHJV3DeNEWlRdleDNxDXk6gwPmE3i3A/2ds5vFIBHXmD+tU8ZRi9HkWUZNayxxHFJm6zfEK4LyYmwQ0um5K6rIzt2Ma5EMKaWjzRGHIGtviuZwXgHS0jce8Hqn0uGsk5mzNwSTf8ANdp0mnxCBH8u/n/pWoxNOACIJGouJjUHkpytFY0+Ss/Yaf8AI32SRpwzzcNJHk4/EJJb+41fYyLQJGp+CNpHkJI0Ak+8XKsaeCpS0ASS4CT7mPSVoBiabJyta0DS11SUyUYezM0OE136MLept8NQufsECKj4g5TF94iStBW4uY6eayHE8VmqE7ZifddFuQZJRL/hmGoh8ObMixJm4+HP2Vu/iLQIAAHRY3AveXS1rnGNgrFmDqP+ucoXSW4U9tgrEcXJEzHr9ygdh6+IEMaSOZt7BSsbRpEH+I4H09/wRruJue4Mb4WlwAa3UyRqdShxwHnk11LBBtJtMfVDAw/4iPW4PxWSrsyvc0z4T8/vW6x1SABE256FZ3iuAljaomftc9d+ese6jin7LZYbbFINz8rJ7Tv/AKt/pQvEZhEyBbySzacrH8z+t1qMwQPl+p89UKaILsxm1hcgfPkpLEdJifPX7/ZdY+8+Y9DouOHfnt8kxsx0v/pNBm+pBn5j3XWusZt+WoPW/wAFxwJjOG06gkeE827nqFUu4W9t3CQNwfnyV+KlvPT4e+6YaoEX6RudCYG+6IGivwWAc/6rbfzGIHr92quKWHpM1Aqv5usweTd/VR05IvYDQa++wQ1RrwbiRzH4JJJsZUi6pVg8fvKjegkCPRRYhjB9pvuFQmqBqCFMzFCBGt1PQP3AvIL3C5A5qIVZsF1sxceVkaOskya80PWaTqAfMAo5kgdPkutJlA4I4FjBTBDhAMQRspuMVW1jk1kAn7nN9bFV1amXC0T0shnYefrS0jQg6dQVN4lq1IosjrSwHH8Kc3xbcxcecqudRdffyutNQou/nzCdCInzj5qLHcLDvE0ZDy1b7i7VeMvZCUPRnATupJU1dpaYqNvz39HJgwxP1b/NOTO4epHxR1DEOJgX/Wv5qsaIkH2NijeGVofcxIj5IPgMeTUUarQ0DIDA1EifYwkgS48vkks+k1ajP08X4gTNgT+vcp1XiJNhdJJaKM1jMr3amAjOH4GgG56kuJJgRsPhzSSQfAUHjikWpsDR1ufwVbicW57iCSbn9QuJIRW40m6JcPgHOguMDkFquz/D2sLXCJOnQeaSSGR0g41bNNXqS8CARc+jYn4keyrTiHh4IgtcGgtjSdY8zHskkskTWyt4lwuCXsiNeXn+CoDpPoOV0klrxu0ZciSZ2ba6m3y/9fimB1p5WjrqPvSSVCY4v+Jv+KRf8fmZhcSXHDA4uiLDn+H5qRrQLj33MdUklxxIxyRqc0klxxwvBtEhcFNuwSSXHDmiETRozcnaUklOeyKQ3YM6sOShfjYKSS6hWx9PFAmx+EJ7q3JJJK+RkQftMHkpRjXfzH5pJJ0IyKrXa+Q5oVZXwxZdpMfJJJOhHudbi2utVBP9Q+tPM81HVoEaQRskkiwIe3izwIkGOhSSSQ0oOpn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0" y="-1508125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data:image/jpeg;base64,/9j/4AAQSkZJRgABAQAAAQABAAD/2wCEAAkGBxQTEhUUExQWFBQXFxcYFxgYGBcXGBgXGBgXHBgaFBUdHCggGholHRgYITEhJSkrLi4uGB8zODMsNygtLisBCgoKDg0OGhAQGiwkICYsLSwsLCwsLCwsLCwsLCwsLCwsLCwsLCwsLCwsLCwsLCwsLCwsLCwsLCwsLCwsLCwsLP/AABEIALcBEwMBIgACEQEDEQH/xAAcAAABBQEBAQAAAAAAAAAAAAAEAAIDBQYBBwj/xAA/EAABAwIEAwYCBwgBBAMAAAABAAIRAyEEEjFBBVFhBhMicYGRobEHMkLB0eHwFCMzUmJygvGSFaKywhZD0v/EABoBAAMBAQEBAAAAAAAAAAAAAAECAwQABQb/xAAqEQACAgEDBAEDBQEBAAAAAAAAAQIRAxIhMQQTQVEiMmGBFVJxsfCRFP/aAAwDAQACEQMRAD8A9INJRmijy1NNNa1IyOIAaajdTVi6ko3U1RSJuIEGLmRFFiaWJrEogTmFSFi7lRO3ExjQZUI16IkU1xw6IILIadOd0qlDkiabRyXXNHkuvcNbAD8PAmUPcFW1YTZAvp3TRdiSVcDaclT2CjanxZcwpk7SFy4vNlG1vVSU+SRoopDajuahfVvCO7sHVQNwvinZFNHNMd4stghnYZztbK1pNXajbJNdDuNmfOHjVQOaNrqyrtkwE52GEC91bVRHTfBS1W87KB7zujcSzVBd0VaJnk2iN11x1NFU6VuqjeSmv0JXsHZhkoA6p7gVG5pRFuuEMITHuATnWTAJvdNQuoHIJ6BMc3qp3ckxzYTCAxPQpJFySeies9ZyrmVTZUoXg2fRUQ90onMRRamuamUhXEEdTUeRFliYWqqZFxB8iQaiA1LIjYKB4TXtlEFi5kRsFAzXR5KSE91FcFMo2gUyJ0hMeeamITHtRQGQEjkk3RdyJFMJYlKGEpjQpmvKDGizoZtdcFjCkLj5JlRn+0hS/RIagCiqVAVx7DzXO7KNIDkyGqyEjJjz+4qao4AEnYE+yxPFcXUcBNQ+KfC12WAZjTX8lLLmUKsrixOd0amvSHJAVMOdlVdlsc41X0XOzDKHsvmiCA4T6gwtI5qvjyWrRDLjp0yqfRKgdTVq9iHcxWjIzygAOlMyEo59JcNOAn1E9BWvbHNMNSbCynxBQbmq0VZmnPS6RFia7KYl7gPP7lAHB4DmukHSDZVXGG/vHb+AfemcEqHui0fZcfZwDvmSs+LqdXUPF6NOfptHSxze/H8hjxfVJRlq6vT0nhPIe3gLsLsLq+Us+5ojIWa7U9tMPgXsZWFRz3NzRTa0w2Yl2Zw1INui1BC8G+ljE5+IVdwxjGDpDZPxJRcgKNnsXZ/j2HxtM1MO/O0GHAgtc08nNNx8jsj3015H9BNWK+JZu6kx3/B5H/uvYyFS6EqwXKu5VK5iQYn1E9JDlXMqnyprmoqQHEhITCVMQmuamTEYOQkWqQhchPYgO5iY5iJc1MLUyYjQOApGLpYnNaEWwIcyOS6Wrll1IPY1xtoo0JSxjjiX0jGXuw9sC9nZTJ31CMfAuTAG509UITU1aHnFxdMD4o+KLzvEe9vvWGxtYwBAF50adjHUei0XaDilJ7Axrg/xSYuIG2bS87LN16rSyAIB5A2PKYv5rB1M08mxv6WDWPcHwNfusTRqT4c2V1ogOlt/cr0R7V5Txmk5oZrcSY5WIJhbDsn2ppVGMo1XkVhDQXaPM2Gb+bQX1Wjp5/GjP1MPlZonNUXdo401G5i1qRjcQQ01FUYjHBDVQmi7FlsiqxLLoVwVjWagsSQwFziA0akrXGSS3POyRbexmuI0yar9hDfkEFwH67maywH/AIkg/wDk1Q8Sx81XOaJadCTEwAPqoDDcRqUnZ2GmHwQJBIuRM36Lw4ZtHUvJ4tn0M+n7nSLF5pf92Nh+yu/lPsksy7tNX/nHsuL0/wBTx/f/AH5PI/R8ntf78H0ZCULq6vHs96hsL5z7UDv8TiqoNjUcfO8L6E4pVyUarxqGOI84MfFfN1Z7u7qO3Jk9QT+aVy3HjHZmj+hp2XiRH81Co34sd/6L3WF8/fRlVI4nhjpLntP+VKoPmQvoOFXUS0jMqWVOSRsFEZCaQpk0hMpCuJBC4QpiExwTqRJxIS1MLFPC5CfUI4kGRcLCqvtHxN9GphWtiKtYMfIB8JgW5GXBXLguU7A4UgctTC1TuYmQqJkWiPKuwpFTca4pUpvyU2AyyS8kDLMiwNiRE3S5MqhG5D48TyPTEqKPEQ7iNMAEZ6dRoJ3gl2n+KK7T8QZ3bqIdLzGaLxBmCedvRUvdtBdXLv39MPFMtILRLTA1ub/FA8PY+rTL8rmQYLScpm3O51ELzMfUNYtKPUn06eXUyGk6BIbN7zYeQ5/mhxVImdJ5wB6RdXGHwfiLnw4TcAF+1jNoGo9EJxWlRY4BuZxGpdEEmIBblBseZUtaXJfS3wVZdJM5Y5aeVrFRYh5blvFg4Ry29bKShjKbqjWODmlziJGhtYC0gzbXVcxhDHjvWEtLQ0F3eMynw5fF9rfonUt1QjjswjhvaXEU75y9u4ec4I85Lm+nst/wTitPFUu8pneHNOrXbg/ivKq2Dbmc0EQASMrs4tsTAurn6PqlSnje7mWVGuDhyLGlzD0+0PVbsM3wYc+Ncno5pkqJ+HKNcmPcVqUmY3BFZxCl3dN74nK0ujSYHNYbEYkVCTWOUEDKCZAv/KLmPjEnQI7t/wBoCyoKQIytgvFzLnfVBA5SDF9dFjMbRe14cxrqz6jwD4srWtGgEaCN48+vn9Xllkei9l/Z6PR4I41rrd/0GHFYEOLG95WqN1kkXjU6fkoavGGCoKYwrGAgnMWggRsSR+rJ/GMKxrKrMPkp1jGbXNcaEky0kaHqqU1BTaxlYtNR2/8Ar9ErLFJ77myTaLQYh50AjaGAj0K6qWnwggfxHak2PMk8kk9IS2fVKE4lxSjh2561RtNvU3P9rRdx6AFGQvD+2+KbVxtckud4+7GwDWQIG+oJ21KduiaVlZjO29Q4muX16xovL4plznM+tLAGSQ0C1wNlQux7HU3AOaDyP3KgqPDiSLSSfcrtOnJiUzguRVNrY1XZLE93jMM8GIr0pM7F4DvgSvpYhfI7cI4XBHPdXPDu1+Ppfw8XXts55qD2fITUCz6dIXFmvo34xVxeAp1azs9TNUa50NbOV5As22kLTLrO5OJLqS6wUMIQPGuINw9CpWeCW02yQIk3AgepS7QcR/Z8NVrDLLGyM0wTIAmLqi+knilJmGdQe7x1R4W3uAZkna4COugaLNMwggEaEAjyN10sVd2Z4jTr4em6m7Nka1j9bPaxsi+uougu2PHv2VjObyQbSYggZepcW+QzHZNLJpVixxanRUdvMQP3Lg6zKrNJ+u17Xx6BsytVhMdSrAupVGVGgwSxwdB5GND0K8U7QcddWADvqzYRH7wSHH+2ND1Vn9G3afuMQKLmt7qu9rS68tcJDD5EnKfQ7KOHI93LyUzY1sl4PUuMYo0aFWqACWMc4A6EgWBRAEgEaEA+6wfaPtM5zDQZeXVM7pF2mo4MaARoBlv5bSRafR52jOIa6hUB7yi0HMY8TJgAgCAW+Ebyrxzpy2ISw0tzTVLAn9dB7rzvinG3l8VHAipnphoafA+mXB9RzogsENgX1mCtn21xfdYOq8OyuAGUxMEGZA3gAn0XmHEeBve/unvqFuIpuqZiC4U/C0QQdCTrfUrJ1mTVJJvY1dHjUU3W5FisZ3lMsa40u4c1rqhDWHE+C5IFjcm20D0z+E4nVoGnWFR7g4tJYdQ0i7SQTyMHqFa4rhRe+pTqSwUHt7t0z3gy2JJOukzzVJieGOytqQQXiC0xLBneJ1jr5EKePSti07Z6LU4iHsY5hdDmtcCJkNIB8XM9VXV3Fwc4AuO8b7QDsZHsAo+A1M1Jo1gFjR4QRDiNYmLDVH8V4g2kySQAIiSB/srJkk1PSaYJabM9isW4GPFMxMc7yL7BVP8A1NzqjWy+SQ2JIdBMAXnxG17wrbjuLIe1uV2Y08wkgNDRMkn7lmcBW73EUpaCS40xDc05gQLdNZ2hasPFmfK96L7hjSWjMwh7SWm4m8EAgnUAi+6vOyGIbQxoNU5GOa5kuEAGLSdNREzuqDEUu7dDHsF4Ih8Rt9i/mpjTrOBOZrjFwH6ehbK0QyU7ITx2qPaXNUbxF15Nw7tNjsKxrGhtRg2cM4a2Zs4ODh5aBaN3bR1ag0U6Lm1agIdmBLGAWJmLkjQefJau/GrZk7ErqjIY/HGpWe98S9wPPxDQabBoHoheG9pHYNuWq7vXVahLfCPADyAuRP8ArVWj+AtLmOc2cmZ3idluZ+ztE21TG4KmSHeDM2QHawYggGbLzHKMudz1FFrjYzeIwzaLqteH1HvJIBcXOvcydYncqTCYVtVrKj6eV1iJ26g6xvdajD8Pa7V8GYtqT0v1Qpwxaf4b/MjUDcTsmWRcCvGZrFUa+c5GNLdiXkfCElrKNFsDNSfm38YHwhdXd5A7RXcU7Th1wSBu4uk/NUtbiJNwSZvM6/FB8QwjSASYAnSf1OiBfi2stHorRglwTlNt7li7GhtnsaSdM2Un70K/GtmQ1jf7WwVXV4ff5ck0kDVUom5Fm/iE8vSVC1w/l9bj5oWphS6CNOhEJzmFvloLhFAZ6f8AR79ItPA0xh61NxpOqF3eNMuYXBoM04uLTYzqvbsLiWVGNqU3B7HgOa4XBB0IXyLRBbJJMar3H6DOKl+GrYd3/wBLw9lo8FXNb0c0n/JcwHpiSF4rjO5o1KsTkbMTE+qXFOIMoNl7gDfKJu49B96XUkHS2Yft7x9tQjDMMsLgHwJJIdHhi9oPnI6LH8XrvOZubw5SPET9kAW2gGMvQuVpUpA1Zc11R5JcO7BIkkw4EzaNgItPlUcaqMIAZSdOpdl5eFs25WUO5ckaO3SYf9GXG6jcY2hJ7urmBbMgODC4OE7+GJ69FrO2Q7yqQ10/un0neJwytcHF7gAPrSGDXd3riuyfC3MPf5C2P4ZcXB24cQwNvrAJV3WDzTyZWCNS41L3kEDL+uqTPmv4oOHDT1MzdThdUsc94a1ryRUu+fCDBY2J5bKpbScx0mID2+IHSDIgxaR0Wh4mKhbqxsCBd4mTv4eVlnn4d0kEtzAWu4RHoug75Blj6NzxNgYymR3IpzGeC4TGxkPIIm83G6qeD4zEU8SKmGYxxbZwGZrXsOxAs0AegIHK+e/bagplrnHIBAGeQL7A3j8V67SwRa1oqOgkmwgGNhP61UJzeH7jxisnJNjuKMqgBzbgFwaYIBiASdzc6c1l8a6l3bg5rX1LkyXQB0AP6lXxwVFtQNyy4jVxcR89VUcYpMFXKMgtYBnnMmb2WfW5yts0KMYKkiprcfomM1JpOaxsZnkPYKr4zxLDtkdxTf5iI9itZjcFTLHfwRabU4Mi8AzZZo0KTg6W0X2Juy9tyYsrY3EWaYN2XxtF7nZGBhbYCSYzzuSSPqkLQ1XAwCAfFusm/hYzCpQdSa7cNzNzGbWDbrS8SpVaZzMaajZm0ZgdxFp9EM0VqteTsT2pmX7XYjJXa4QT4gbi8mYiZVPwM58QHEAhgc67i3bKIIvPiOnVRdq+IPfUgUarDec+cCecErQdl+E0aTO8c59R9RgBFg1okE5ROsjU/BaU1DGrINOc9huNp0qlQl7IhsNDIImJGaRp11QlLBupRVpEN2jnOzraWWifSYHWBjwyZkDS5OybSrF9QCmWuOYNAzwT8D79Eiy+h3i9la3G1Xv7t1RgEB7oB5gRaL3V7Re1jAGmxmANLnf80XwrgtNlZznU2ufckSXATqTIEkzyRr+GukkudJ3DQBHyAUZ5U3S4KQhXJk6GJq3OVzhfRpiZi4AS/YsQ5h/dENBzXDW85kG/+lpHOZIBfU1HQC4/JVuJrz4bkHXUoqdvY5x9mefg6gykWLSDdw2j5QtPjOJPe3xMAnQ9N+ao8VRGzg3+mB81o2YjDmhmLQXZTNzmkWkf6RyNOm1Z0E1ZW/s7tiI2udP+KSrjxNnMfBJd22drMXiapccgEEDSRMe6q6+FJOhA3UrMC7PLiW5TM3km/wBWfLVG1sQL816F1wYlFS3ZX1KZaBIAFgNE2tg3EXb5XA+9cdUcKge1wzDQmDl6ibCOaNbXGUBzsxnU6kk/iU1sRpWQU2im2DpzJ38k2vQLi0i45SN99U3HszxB02U1GGtAn1XHHHNmWTeOYPvdbX6K+PDCYvM8nujTy1IvAsWuI6H5lYqnhcri4xuRf5o3gbj3rSyC55EXiYkwelkQUe09rOKVMUYonLh2U8znOs0h0QXCbzeBqI2OlfxXjPcsY2qKlZrPCCSC8zJBOcnUzO9gNAFBw2rUqlzKgAa9viYHl0n3PN0QJugu29WWNA1FRsmx8IY/Lv1Kwync1BmyMajqRZ4TEDFN72mKrAc1PVuo5Bo5fBVtDgb31Wmo/wDdkOJbcOIyuygEbzBVt2LeW4EQ0GXVD4hsHHbXTdF4muSW2ayrmDfCCPDvPTVZnlcZOMf4LKGqKbAmcUJLfDVswATEBwA+te3klVxZyhjmVnVCfrMBywTtv+ind4GObSH1nZ4iCCb2jy+RReOqvJt/EygCQ2JB8IjzAStpPgZK0UR7PYgh9Q5rmzZOcAifEI+M80KeDYwictYjQFtx5G19Fv8ACY5z4HMmwifq+UIzAcSADg57W5T4RP8Acu/9Ml4Jyxnn3ZzgzjXccSHOY1l2vOU5swIIuJMZrf1BavGYvvaRrgODQHENcWh4y8mTqfjZT8TIFW0uLzmJhxaG+EaiwsVXY+p3Vmts9zhcmxIAJ8tPddKXcabClpWxRYnjgqj933odIhwaf/Jum6bU4lTyeMuL25c2YSTM3AN9hJ8uaMwWBbhajaQMCq4AknMQQQAAdJIJN+Sb2s4YzD08wAe978gLiAfEZueWvkE602ooDbqytdxRtQhrA82MmG5ddzMImmywApsmwJytJPPZWeA4WKNNoAAzkvdykkadFY4F1N78gAMQSknkS+lDxi/Jlf2PIZAAPQAX8gim8R2IMxHMK64xgQLjTcKkqM28lynr5GquCv4mxtS2wMxA5RylV+GwppwW2i43v6q8dT321/Xsg6zd/gtGOe1EpR8kDsc/KQDlJ1ItPnCsOz1bD0my9hNaS7M0PMXOg00Ky3FMTkMjZT060sD2m/yVZ44tVxZOM3f8Gur45ry3ICHnXwkE+sX9VYdyW0y5wcMoJcfL5qo4V+/b3oAabNdoIc0QY6HX1Vi5tTunhpDqkmGulzSIgiPxtqscoJbF1K9ymr4wVBmY52Tnlqag5SIjmp+FNbmIeSc4yts4HNruBFmlF0Ax1MSxjIg+Ac4mBFlBhsDVmHOaRm5m3kZtY/FP8aaF3O4+k0ABveAibmTyQYxFMfXcdDo14M2/p81bYph1a4R7H2Ko+LUauVuRxY4kkkAm1tgd7+y6EU9jnKghuKoR9s/4u/8AykqWnUqxfFPn+0D4Eykn7f3BrMljqxDS4CSPh16qkwpealjO7p5fcrc4j+k/koadbKIazX+oSf8AtXoR2MMnbIDTvoUHj80xEDb9c0ZVx5B0A9QoKuNcdYTIR0F0MI4Ml2sTG/qh69MuIAuOSVCs5w1m+gBPwUzaVQ6Nf7ZfigM5bUG4XAucC0h31YJ1XcNS7kgkgFhkEa628Ov6KN4TmY2HtETILnTHOwKkqYTxOObKDrlAAk75ilsatiwxfFq1UMdQe9rrhwa7K68wc0yAeVkXxjH1e4carHB00R4jckU8jiTJ/qP+SocO7u5NPRsyQZmP6oj0V7/1cYhjab2NgwYmznAHSRY6nVJKKbuh1JryX/0f8cGIa6g5ga2k3NObMXSTtA06cgrnij+7qMMk+ElskyLxodRv6LIcNqtouLqLGsJsf6o2m8orEcRc4gv8EDKMpJtc/a0N9liydM+45R4NUMyUKfJZcUxJBYWjMQTIjkPzR1cFpDp+tBF9raX9FmqWPIe9x8QJ8O0fmUTiONudl8LBkblB1MSDvzIC59PN1SAs0VdnpGEoDKxwBztDoIi505x0QzuHUqgLm5oJvc/W9R1XnlXjtUAzWcwdCGfKFS4ntI3TM+p6mPclKugn+4V9Ql4PVMZjXh7ctRrcrLgQZBLZBvp4R7oLifEWjO9wa5xBAAcNLD6pE6iZXkNbtM6Yaxo8yT76Ier2grH7QHk0ffKvHoq8iPqV6PU8XjGOynwSTJBJMSDGg1FiqMcPY/EUYyubmaHi/ivEgFvLnGi8/odoapcQajum3pZavsFWqVcY0lxIptc+CSWyIaJ53dP+KaWJY4tgjk1ySN92lxLmSWg5WAX20v8AH5LMdjuNk45rDo9rh6iD+Ksu2PGCKZabQCN7zrN+g2Xn3Z7G93iaVSbd40HyJgz/AMlkx4tWN2aJzqSPase8OBj4LLYmxV9WdBJ0VDjaZItzE7+ahiKyIqtWBHK/3fmq3EVTB9U6pUJd57cuQ9kNiJZmv9kj3GvotUFuTkZvj9exP61UvBMTsdD81ScXeSAOvnorDhIhoM9VsmviZIv5G57IVDmrUpEHK8T7Oj4LW0sAMtg6bmSYHlEdfgvKuMuLBmEGPkq6lx97dHPb/a4/iFF9P3PkpV+Cne0fFqz1SrwwtygZYkA62G1o8vdE4LDQHAnkRF/PbyXl9LtfW072pHU5hbT60q0w/bitbxU3f3MA9LQpvpMvtMddTj9M3NZjdp9RbrdAYkMAblkmBMmLxoI6qswnbSoPrUGO10e5uu32rIpnbClmBNFzCCDYhwEH9bJexlXgbuwfkY9hJnL7kJKyb27o7t/7Sku05P2naoezydlOnszzuU092Pss9Shm8OqnSkf+P3lddgKjQC4Bo2uwfCZC9Hb2Yt/RI1tOfqs+B+SlDWDRrR5MP4IJ5O7wP8ifkk1rftPkW0HylEU0GEx0s1iLfZGnkSdOiFxWKGYm3PVxjpED5oUVKbRAzEdXAfK6mw+LaTAYwEbxnMcpdolGG4fFEutJHQDX2JHunYk5yMz2tPmXO9NT8VHxTGHJdxJkDX7hsq3DU31DZpPlp+CK9gb8FvRrMYYANQk3Lzb239SrTgs1cRORrmMBzZoDAXDcyBpNvwQnCuAlx/eEtAvA5dSrlzmtENaGt2At/s9UOR6LLGVxDcrKdMRo0yfO58PogC/9fioZSn9SilQG7HGoRIG/6tbRCYzijWCAQ51rA2HqiCVk8fTLKrwbBxL2+puPQ/NMhXsR8Ux73EFzjrYbAdAo21CbAfoptSiHsLiYIIAEa2v8IUFGtlPMjddYtDH5mvM76ovCObmvoBP9x2Hlz6BC16iQFr2XeAeSd7A4kwJ5i3wXov0VU8rMTVJk+CmPTxO+bV5tSrgDqvSfo3xlP9mc3R2dxI84E+wCzdVfbZo6feYF23xpkzPTksa12QEmZN7c9l7PjuH0arYcGunY391mcf2DovnKXU9dDI9io4c0EqZbLik3aNxTqB1MPOmUHbSFn8fxJrD4jDSQIMakjcaxO/NXFGmRSyuIsBoNmxqF5n28xXjFMHYk9PRZ+nxqU2i2aemNlzjsY1u+9ovPsqziOPDhY6bfgs3wzPUdDQSY08vuRLsPUJyhj5/tK3LEosyvK5IDxhBeeiP4LSzODRuQAg8RgKwcXOpO9rfBWnAcDWFRrzTIaL3IB9k8/p2Eh9W5c8aoSwjpHzC8/q14tqfl+a9Kx9QEEEQV5xjKcVHjr87oYL00w9RV2i6/+PuGBZi21WVZcRUY0y6kDGXPvrM8pb5qra9EcC4w7DONs9J4y1aZ+q9psfIxumcRpU21P3L89JwDmE/WaD9h4/mabddd1RXbT/BJ1Vos2OUzXEauQGHqWBTMXjW09bn+X8eSSnexS1RYnFRt80lk62Ie4kkkE8rD0CSrpfsnrXouauNlx8J9XuiPe6BxuKkiwjQDYfefUlQGp1UvdAgE3MWC5KhXKzjaojf0t8AozUk2BPxRlJrQSMo/XRaakKTGNccoED3j8VzlQYxsy9PD1HQGsPrZWeF4NUF3ODZjqUQ/iTMwIMwQfTz05qV/Ey4yxhN+pHSTYJG2OkgepgWtIB8Z1vePTRFUMWKZFxyIF9fkuN4ZVqnM8ho9J9YTcXgmUmAzm2vsu+weNy8wmIL6Rc1uroB1MN19JIHohC+NTr6wiqNMjBUgDezyeYqOc4T8Aqxrv19/5Lohl4CHVbix87crWJ12XO96fH0tbW6hzj4Jwgen3fqFQQlLyf113QPEcL3oEugt0NovIM9ERTNukz6cvvXXO+Ei/wCrrjjKYum5hDHCCJ8jzM7/AJBDsA0FytbiqLXjK4AzPvzB2KosZw11KXN8TPiPPn5hFCNFdUo8z6D8Vx0bD706o5NJRFGZoN7ovCY99IywwhcklE0cMPtGP1zQaT5Cm1wavAdsoIzgzGouPVXGH7c0hqT6g/gsRhuHl/1GOI3cbNHqrGnw9rOp6LJPBjNUM2Q1eN+kOmRYyY5arz7GY44is551cbdANArOnhr2PWCLH0Vs3E0iPHRa08w0EehAQjGOP6UGTeTllFw/GOpOlh5ZhzGsFbZhpOaK7jZwAb7b/JVIpUHA5WtJ6a/Aqh4zSaPqiL80bU36OpwXsuuN8XphhawySRvpHJV3DeNEWlRdleDNxDXk6gwPmE3i3A/2ds5vFIBHXmD+tU8ZRi9HkWUZNayxxHFJm6zfEK4LyYmwQ0um5K6rIzt2Ma5EMKaWjzRGHIGtviuZwXgHS0jce8Hqn0uGsk5mzNwSTf8ANdp0mnxCBH8u/n/pWoxNOACIJGouJjUHkpytFY0+Ss/Yaf8AI32SRpwzzcNJHk4/EJJb+41fYyLQJGp+CNpHkJI0Ak+8XKsaeCpS0ASS4CT7mPSVoBiabJyta0DS11SUyUYezM0OE136MLept8NQufsECKj4g5TF94iStBW4uY6eayHE8VmqE7ZifddFuQZJRL/hmGoh8ObMixJm4+HP2Vu/iLQIAAHRY3AveXS1rnGNgrFmDqP+ucoXSW4U9tgrEcXJEzHr9ygdh6+IEMaSOZt7BSsbRpEH+I4H09/wRruJue4Mb4WlwAa3UyRqdShxwHnk11LBBtJtMfVDAw/4iPW4PxWSrsyvc0z4T8/vW6x1SABE256FZ3iuAljaomftc9d+ese6jin7LZYbbFINz8rJ7Tv/AKt/pQvEZhEyBbySzacrH8z+t1qMwQPl+p89UKaILsxm1hcgfPkpLEdJifPX7/ZdY+8+Y9DouOHfnt8kxsx0v/pNBm+pBn5j3XWusZt+WoPW/wAFxwJjOG06gkeE827nqFUu4W9t3CQNwfnyV+KlvPT4e+6YaoEX6RudCYG+6IGivwWAc/6rbfzGIHr92quKWHpM1Aqv5usweTd/VR05IvYDQa++wQ1RrwbiRzH4JJJsZUi6pVg8fvKjegkCPRRYhjB9pvuFQmqBqCFMzFCBGt1PQP3AvIL3C5A5qIVZsF1sxceVkaOskya80PWaTqAfMAo5kgdPkutJlA4I4FjBTBDhAMQRspuMVW1jk1kAn7nN9bFV1amXC0T0shnYefrS0jQg6dQVN4lq1IosjrSwHH8Kc3xbcxcecqudRdffyutNQou/nzCdCInzj5qLHcLDvE0ZDy1b7i7VeMvZCUPRnATupJU1dpaYqNvz39HJgwxP1b/NOTO4epHxR1DEOJgX/Wv5qsaIkH2NijeGVofcxIj5IPgMeTUUarQ0DIDA1EifYwkgS48vkks+k1ajP08X4gTNgT+vcp1XiJNhdJJaKM1jMr3amAjOH4GgG56kuJJgRsPhzSSQfAUHjikWpsDR1ufwVbicW57iCSbn9QuJIRW40m6JcPgHOguMDkFquz/D2sLXCJOnQeaSSGR0g41bNNXqS8CARc+jYn4keyrTiHh4IgtcGgtjSdY8zHskkskTWyt4lwuCXsiNeXn+CoDpPoOV0klrxu0ZciSZ2ba6m3y/9fimB1p5WjrqPvSSVCY4v+Jv+KRf8fmZhcSXHDA4uiLDn+H5qRrQLj33MdUklxxIxyRqc0klxxwvBtEhcFNuwSSXHDmiETRozcnaUklOeyKQ3YM6sOShfjYKSS6hWx9PFAmx+EJ7q3JJJK+RkQftMHkpRjXfzH5pJJ0IyKrXa+Q5oVZXwxZdpMfJJJOhHudbi2utVBP9Q+tPM81HVoEaQRskkiwIe3izwIkGOhSSSQ0oOpn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2400" y="-1355725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data:image/jpeg;base64,/9j/4AAQSkZJRgABAQAAAQABAAD/2wCEAAkGBxQTEhUUExQWFBQXFxcYFxgYGBcXGBgXGBgXHBgaFBUdHCggGholHRgYITEhJSkrLi4uGB8zODMsNygtLisBCgoKDg0OGhAQGiwkICYsLSwsLCwsLCwsLCwsLCwsLCwsLCwsLCwsLCwsLCwsLCwsLCwsLCwsLCwsLCwsLCwsLP/AABEIALcBEwMBIgACEQEDEQH/xAAcAAABBQEBAQAAAAAAAAAAAAAEAAIDBQYBBwj/xAA/EAABAwIEAwYCBwgBBAMAAAABAAIRAyEEEjFBBVFhBhMicYGRobEHMkLB0eHwFCMzUmJygvGSFaKywhZD0v/EABoBAAMBAQEBAAAAAAAAAAAAAAECAwQABQb/xAAqEQACAgEDBAEDBQEBAAAAAAAAAQIRAxIhMQQTQVEiMmGBFVJxsfCRFP/aAAwDAQACEQMRAD8A9INJRmijy1NNNa1IyOIAaajdTVi6ko3U1RSJuIEGLmRFFiaWJrEogTmFSFi7lRO3ExjQZUI16IkU1xw6IILIadOd0qlDkiabRyXXNHkuvcNbAD8PAmUPcFW1YTZAvp3TRdiSVcDaclT2CjanxZcwpk7SFy4vNlG1vVSU+SRoopDajuahfVvCO7sHVQNwvinZFNHNMd4stghnYZztbK1pNXajbJNdDuNmfOHjVQOaNrqyrtkwE52GEC91bVRHTfBS1W87KB7zujcSzVBd0VaJnk2iN11x1NFU6VuqjeSmv0JXsHZhkoA6p7gVG5pRFuuEMITHuATnWTAJvdNQuoHIJ6BMc3qp3ckxzYTCAxPQpJFySeies9ZyrmVTZUoXg2fRUQ90onMRRamuamUhXEEdTUeRFliYWqqZFxB8iQaiA1LIjYKB4TXtlEFi5kRsFAzXR5KSE91FcFMo2gUyJ0hMeeamITHtRQGQEjkk3RdyJFMJYlKGEpjQpmvKDGizoZtdcFjCkLj5JlRn+0hS/RIagCiqVAVx7DzXO7KNIDkyGqyEjJjz+4qao4AEnYE+yxPFcXUcBNQ+KfC12WAZjTX8lLLmUKsrixOd0amvSHJAVMOdlVdlsc41X0XOzDKHsvmiCA4T6gwtI5qvjyWrRDLjp0yqfRKgdTVq9iHcxWjIzygAOlMyEo59JcNOAn1E9BWvbHNMNSbCynxBQbmq0VZmnPS6RFia7KYl7gPP7lAHB4DmukHSDZVXGG/vHb+AfemcEqHui0fZcfZwDvmSs+LqdXUPF6NOfptHSxze/H8hjxfVJRlq6vT0nhPIe3gLsLsLq+Us+5ojIWa7U9tMPgXsZWFRz3NzRTa0w2Yl2Zw1INui1BC8G+ljE5+IVdwxjGDpDZPxJRcgKNnsXZ/j2HxtM1MO/O0GHAgtc08nNNx8jsj3015H9BNWK+JZu6kx3/B5H/uvYyFS6EqwXKu5VK5iQYn1E9JDlXMqnyprmoqQHEhITCVMQmuamTEYOQkWqQhchPYgO5iY5iJc1MLUyYjQOApGLpYnNaEWwIcyOS6Wrll1IPY1xtoo0JSxjjiX0jGXuw9sC9nZTJ31CMfAuTAG509UITU1aHnFxdMD4o+KLzvEe9vvWGxtYwBAF50adjHUei0XaDilJ7Axrg/xSYuIG2bS87LN16rSyAIB5A2PKYv5rB1M08mxv6WDWPcHwNfusTRqT4c2V1ogOlt/cr0R7V5Txmk5oZrcSY5WIJhbDsn2ppVGMo1XkVhDQXaPM2Gb+bQX1Wjp5/GjP1MPlZonNUXdo401G5i1qRjcQQ01FUYjHBDVQmi7FlsiqxLLoVwVjWagsSQwFziA0akrXGSS3POyRbexmuI0yar9hDfkEFwH67maywH/AIkg/wDk1Q8Sx81XOaJadCTEwAPqoDDcRqUnZ2GmHwQJBIuRM36Lw4ZtHUvJ4tn0M+n7nSLF5pf92Nh+yu/lPsksy7tNX/nHsuL0/wBTx/f/AH5PI/R8ntf78H0ZCULq6vHs96hsL5z7UDv8TiqoNjUcfO8L6E4pVyUarxqGOI84MfFfN1Z7u7qO3Jk9QT+aVy3HjHZmj+hp2XiRH81Co34sd/6L3WF8/fRlVI4nhjpLntP+VKoPmQvoOFXUS0jMqWVOSRsFEZCaQpk0hMpCuJBC4QpiExwTqRJxIS1MLFPC5CfUI4kGRcLCqvtHxN9GphWtiKtYMfIB8JgW5GXBXLguU7A4UgctTC1TuYmQqJkWiPKuwpFTca4pUpvyU2AyyS8kDLMiwNiRE3S5MqhG5D48TyPTEqKPEQ7iNMAEZ6dRoJ3gl2n+KK7T8QZ3bqIdLzGaLxBmCedvRUvdtBdXLv39MPFMtILRLTA1ub/FA8PY+rTL8rmQYLScpm3O51ELzMfUNYtKPUn06eXUyGk6BIbN7zYeQ5/mhxVImdJ5wB6RdXGHwfiLnw4TcAF+1jNoGo9EJxWlRY4BuZxGpdEEmIBblBseZUtaXJfS3wVZdJM5Y5aeVrFRYh5blvFg4Ry29bKShjKbqjWODmlziJGhtYC0gzbXVcxhDHjvWEtLQ0F3eMynw5fF9rfonUt1QjjswjhvaXEU75y9u4ec4I85Lm+nst/wTitPFUu8pneHNOrXbg/ivKq2Dbmc0EQASMrs4tsTAurn6PqlSnje7mWVGuDhyLGlzD0+0PVbsM3wYc+Ncno5pkqJ+HKNcmPcVqUmY3BFZxCl3dN74nK0ujSYHNYbEYkVCTWOUEDKCZAv/KLmPjEnQI7t/wBoCyoKQIytgvFzLnfVBA5SDF9dFjMbRe14cxrqz6jwD4srWtGgEaCN48+vn9Xllkei9l/Z6PR4I41rrd/0GHFYEOLG95WqN1kkXjU6fkoavGGCoKYwrGAgnMWggRsSR+rJ/GMKxrKrMPkp1jGbXNcaEky0kaHqqU1BTaxlYtNR2/8Ar9ErLFJ77myTaLQYh50AjaGAj0K6qWnwggfxHak2PMk8kk9IS2fVKE4lxSjh2561RtNvU3P9rRdx6AFGQvD+2+KbVxtckud4+7GwDWQIG+oJ21KduiaVlZjO29Q4muX16xovL4plznM+tLAGSQ0C1wNlQux7HU3AOaDyP3KgqPDiSLSSfcrtOnJiUzguRVNrY1XZLE93jMM8GIr0pM7F4DvgSvpYhfI7cI4XBHPdXPDu1+Ppfw8XXts55qD2fITUCz6dIXFmvo34xVxeAp1azs9TNUa50NbOV5As22kLTLrO5OJLqS6wUMIQPGuINw9CpWeCW02yQIk3AgepS7QcR/Z8NVrDLLGyM0wTIAmLqi+knilJmGdQe7x1R4W3uAZkna4COugaLNMwggEaEAjyN10sVd2Z4jTr4em6m7Nka1j9bPaxsi+uougu2PHv2VjObyQbSYggZepcW+QzHZNLJpVixxanRUdvMQP3Lg6zKrNJ+u17Xx6BsytVhMdSrAupVGVGgwSxwdB5GND0K8U7QcddWADvqzYRH7wSHH+2ND1Vn9G3afuMQKLmt7qu9rS68tcJDD5EnKfQ7KOHI93LyUzY1sl4PUuMYo0aFWqACWMc4A6EgWBRAEgEaEA+6wfaPtM5zDQZeXVM7pF2mo4MaARoBlv5bSRafR52jOIa6hUB7yi0HMY8TJgAgCAW+Ebyrxzpy2ISw0tzTVLAn9dB7rzvinG3l8VHAipnphoafA+mXB9RzogsENgX1mCtn21xfdYOq8OyuAGUxMEGZA3gAn0XmHEeBve/unvqFuIpuqZiC4U/C0QQdCTrfUrJ1mTVJJvY1dHjUU3W5FisZ3lMsa40u4c1rqhDWHE+C5IFjcm20D0z+E4nVoGnWFR7g4tJYdQ0i7SQTyMHqFa4rhRe+pTqSwUHt7t0z3gy2JJOukzzVJieGOytqQQXiC0xLBneJ1jr5EKePSti07Z6LU4iHsY5hdDmtcCJkNIB8XM9VXV3Fwc4AuO8b7QDsZHsAo+A1M1Jo1gFjR4QRDiNYmLDVH8V4g2kySQAIiSB/srJkk1PSaYJabM9isW4GPFMxMc7yL7BVP8A1NzqjWy+SQ2JIdBMAXnxG17wrbjuLIe1uV2Y08wkgNDRMkn7lmcBW73EUpaCS40xDc05gQLdNZ2hasPFmfK96L7hjSWjMwh7SWm4m8EAgnUAi+6vOyGIbQxoNU5GOa5kuEAGLSdNREzuqDEUu7dDHsF4Ih8Rt9i/mpjTrOBOZrjFwH6ehbK0QyU7ITx2qPaXNUbxF15Nw7tNjsKxrGhtRg2cM4a2Zs4ODh5aBaN3bR1ag0U6Lm1agIdmBLGAWJmLkjQefJau/GrZk7ErqjIY/HGpWe98S9wPPxDQabBoHoheG9pHYNuWq7vXVahLfCPADyAuRP8ArVWj+AtLmOc2cmZ3idluZ+ztE21TG4KmSHeDM2QHawYggGbLzHKMudz1FFrjYzeIwzaLqteH1HvJIBcXOvcydYncqTCYVtVrKj6eV1iJ26g6xvdajD8Pa7V8GYtqT0v1Qpwxaf4b/MjUDcTsmWRcCvGZrFUa+c5GNLdiXkfCElrKNFsDNSfm38YHwhdXd5A7RXcU7Th1wSBu4uk/NUtbiJNwSZvM6/FB8QwjSASYAnSf1OiBfi2stHorRglwTlNt7li7GhtnsaSdM2Un70K/GtmQ1jf7WwVXV4ff5ck0kDVUom5Fm/iE8vSVC1w/l9bj5oWphS6CNOhEJzmFvloLhFAZ6f8AR79ItPA0xh61NxpOqF3eNMuYXBoM04uLTYzqvbsLiWVGNqU3B7HgOa4XBB0IXyLRBbJJMar3H6DOKl+GrYd3/wBLw9lo8FXNb0c0n/JcwHpiSF4rjO5o1KsTkbMTE+qXFOIMoNl7gDfKJu49B96XUkHS2Yft7x9tQjDMMsLgHwJJIdHhi9oPnI6LH8XrvOZubw5SPET9kAW2gGMvQuVpUpA1Zc11R5JcO7BIkkw4EzaNgItPlUcaqMIAZSdOpdl5eFs25WUO5ckaO3SYf9GXG6jcY2hJ7urmBbMgODC4OE7+GJ69FrO2Q7yqQ10/un0neJwytcHF7gAPrSGDXd3riuyfC3MPf5C2P4ZcXB24cQwNvrAJV3WDzTyZWCNS41L3kEDL+uqTPmv4oOHDT1MzdThdUsc94a1ryRUu+fCDBY2J5bKpbScx0mID2+IHSDIgxaR0Wh4mKhbqxsCBd4mTv4eVlnn4d0kEtzAWu4RHoug75Blj6NzxNgYymR3IpzGeC4TGxkPIIm83G6qeD4zEU8SKmGYxxbZwGZrXsOxAs0AegIHK+e/bagplrnHIBAGeQL7A3j8V67SwRa1oqOgkmwgGNhP61UJzeH7jxisnJNjuKMqgBzbgFwaYIBiASdzc6c1l8a6l3bg5rX1LkyXQB0AP6lXxwVFtQNyy4jVxcR89VUcYpMFXKMgtYBnnMmb2WfW5yts0KMYKkiprcfomM1JpOaxsZnkPYKr4zxLDtkdxTf5iI9itZjcFTLHfwRabU4Mi8AzZZo0KTg6W0X2Juy9tyYsrY3EWaYN2XxtF7nZGBhbYCSYzzuSSPqkLQ1XAwCAfFusm/hYzCpQdSa7cNzNzGbWDbrS8SpVaZzMaajZm0ZgdxFp9EM0VqteTsT2pmX7XYjJXa4QT4gbi8mYiZVPwM58QHEAhgc67i3bKIIvPiOnVRdq+IPfUgUarDec+cCecErQdl+E0aTO8c59R9RgBFg1okE5ROsjU/BaU1DGrINOc9huNp0qlQl7IhsNDIImJGaRp11QlLBupRVpEN2jnOzraWWifSYHWBjwyZkDS5OybSrF9QCmWuOYNAzwT8D79Eiy+h3i9la3G1Xv7t1RgEB7oB5gRaL3V7Re1jAGmxmANLnf80XwrgtNlZznU2ufckSXATqTIEkzyRr+GukkudJ3DQBHyAUZ5U3S4KQhXJk6GJq3OVzhfRpiZi4AS/YsQ5h/dENBzXDW85kG/+lpHOZIBfU1HQC4/JVuJrz4bkHXUoqdvY5x9mefg6gykWLSDdw2j5QtPjOJPe3xMAnQ9N+ao8VRGzg3+mB81o2YjDmhmLQXZTNzmkWkf6RyNOm1Z0E1ZW/s7tiI2udP+KSrjxNnMfBJd22drMXiapccgEEDSRMe6q6+FJOhA3UrMC7PLiW5TM3km/wBWfLVG1sQL816F1wYlFS3ZX1KZaBIAFgNE2tg3EXb5XA+9cdUcKge1wzDQmDl6ibCOaNbXGUBzsxnU6kk/iU1sRpWQU2im2DpzJ38k2vQLi0i45SN99U3HszxB02U1GGtAn1XHHHNmWTeOYPvdbX6K+PDCYvM8nujTy1IvAsWuI6H5lYqnhcri4xuRf5o3gbj3rSyC55EXiYkwelkQUe09rOKVMUYonLh2U8znOs0h0QXCbzeBqI2OlfxXjPcsY2qKlZrPCCSC8zJBOcnUzO9gNAFBw2rUqlzKgAa9viYHl0n3PN0QJugu29WWNA1FRsmx8IY/Lv1Kwync1BmyMajqRZ4TEDFN72mKrAc1PVuo5Bo5fBVtDgb31Wmo/wDdkOJbcOIyuygEbzBVt2LeW4EQ0GXVD4hsHHbXTdF4muSW2ayrmDfCCPDvPTVZnlcZOMf4LKGqKbAmcUJLfDVswATEBwA+te3klVxZyhjmVnVCfrMBywTtv+ind4GObSH1nZ4iCCb2jy+RReOqvJt/EygCQ2JB8IjzAStpPgZK0UR7PYgh9Q5rmzZOcAifEI+M80KeDYwictYjQFtx5G19Fv8ACY5z4HMmwifq+UIzAcSADg57W5T4RP8Acu/9Ml4Jyxnn3ZzgzjXccSHOY1l2vOU5swIIuJMZrf1BavGYvvaRrgODQHENcWh4y8mTqfjZT8TIFW0uLzmJhxaG+EaiwsVXY+p3Vmts9zhcmxIAJ8tPddKXcabClpWxRYnjgqj933odIhwaf/Jum6bU4lTyeMuL25c2YSTM3AN9hJ8uaMwWBbhajaQMCq4AknMQQQAAdJIJN+Sb2s4YzD08wAe978gLiAfEZueWvkE602ooDbqytdxRtQhrA82MmG5ddzMImmywApsmwJytJPPZWeA4WKNNoAAzkvdykkadFY4F1N78gAMQSknkS+lDxi/Jlf2PIZAAPQAX8gim8R2IMxHMK64xgQLjTcKkqM28lynr5GquCv4mxtS2wMxA5RylV+GwppwW2i43v6q8dT321/Xsg6zd/gtGOe1EpR8kDsc/KQDlJ1ItPnCsOz1bD0my9hNaS7M0PMXOg00Ky3FMTkMjZT060sD2m/yVZ44tVxZOM3f8Gur45ry3ICHnXwkE+sX9VYdyW0y5wcMoJcfL5qo4V+/b3oAabNdoIc0QY6HX1Vi5tTunhpDqkmGulzSIgiPxtqscoJbF1K9ymr4wVBmY52Tnlqag5SIjmp+FNbmIeSc4yts4HNruBFmlF0Ax1MSxjIg+Ac4mBFlBhsDVmHOaRm5m3kZtY/FP8aaF3O4+k0ABveAibmTyQYxFMfXcdDo14M2/p81bYph1a4R7H2Ko+LUauVuRxY4kkkAm1tgd7+y6EU9jnKghuKoR9s/4u/8AykqWnUqxfFPn+0D4Eykn7f3BrMljqxDS4CSPh16qkwpealjO7p5fcrc4j+k/koadbKIazX+oSf8AtXoR2MMnbIDTvoUHj80xEDb9c0ZVx5B0A9QoKuNcdYTIR0F0MI4Ml2sTG/qh69MuIAuOSVCs5w1m+gBPwUzaVQ6Nf7ZfigM5bUG4XAucC0h31YJ1XcNS7kgkgFhkEa628Ov6KN4TmY2HtETILnTHOwKkqYTxOObKDrlAAk75ilsatiwxfFq1UMdQe9rrhwa7K68wc0yAeVkXxjH1e4carHB00R4jckU8jiTJ/qP+SocO7u5NPRsyQZmP6oj0V7/1cYhjab2NgwYmznAHSRY6nVJKKbuh1JryX/0f8cGIa6g5ga2k3NObMXSTtA06cgrnij+7qMMk+ElskyLxodRv6LIcNqtouLqLGsJsf6o2m8orEcRc4gv8EDKMpJtc/a0N9liydM+45R4NUMyUKfJZcUxJBYWjMQTIjkPzR1cFpDp+tBF9raX9FmqWPIe9x8QJ8O0fmUTiONudl8LBkblB1MSDvzIC59PN1SAs0VdnpGEoDKxwBztDoIi505x0QzuHUqgLm5oJvc/W9R1XnlXjtUAzWcwdCGfKFS4ntI3TM+p6mPclKugn+4V9Ql4PVMZjXh7ctRrcrLgQZBLZBvp4R7oLifEWjO9wa5xBAAcNLD6pE6iZXkNbtM6Yaxo8yT76Ier2grH7QHk0ffKvHoq8iPqV6PU8XjGOynwSTJBJMSDGg1FiqMcPY/EUYyubmaHi/ivEgFvLnGi8/odoapcQajum3pZavsFWqVcY0lxIptc+CSWyIaJ53dP+KaWJY4tgjk1ySN92lxLmSWg5WAX20v8AH5LMdjuNk45rDo9rh6iD+Ksu2PGCKZabQCN7zrN+g2Xn3Z7G93iaVSbd40HyJgz/AMlkx4tWN2aJzqSPase8OBj4LLYmxV9WdBJ0VDjaZItzE7+ahiKyIqtWBHK/3fmq3EVTB9U6pUJd57cuQ9kNiJZmv9kj3GvotUFuTkZvj9exP61UvBMTsdD81ScXeSAOvnorDhIhoM9VsmviZIv5G57IVDmrUpEHK8T7Oj4LW0sAMtg6bmSYHlEdfgvKuMuLBmEGPkq6lx97dHPb/a4/iFF9P3PkpV+Cne0fFqz1SrwwtygZYkA62G1o8vdE4LDQHAnkRF/PbyXl9LtfW072pHU5hbT60q0w/bitbxU3f3MA9LQpvpMvtMddTj9M3NZjdp9RbrdAYkMAblkmBMmLxoI6qswnbSoPrUGO10e5uu32rIpnbClmBNFzCCDYhwEH9bJexlXgbuwfkY9hJnL7kJKyb27o7t/7Sku05P2naoezydlOnszzuU092Pss9Shm8OqnSkf+P3lddgKjQC4Bo2uwfCZC9Hb2Yt/RI1tOfqs+B+SlDWDRrR5MP4IJ5O7wP8ifkk1rftPkW0HylEU0GEx0s1iLfZGnkSdOiFxWKGYm3PVxjpED5oUVKbRAzEdXAfK6mw+LaTAYwEbxnMcpdolGG4fFEutJHQDX2JHunYk5yMz2tPmXO9NT8VHxTGHJdxJkDX7hsq3DU31DZpPlp+CK9gb8FvRrMYYANQk3Lzb239SrTgs1cRORrmMBzZoDAXDcyBpNvwQnCuAlx/eEtAvA5dSrlzmtENaGt2At/s9UOR6LLGVxDcrKdMRo0yfO58PogC/9fioZSn9SilQG7HGoRIG/6tbRCYzijWCAQ51rA2HqiCVk8fTLKrwbBxL2+puPQ/NMhXsR8Ux73EFzjrYbAdAo21CbAfoptSiHsLiYIIAEa2v8IUFGtlPMjddYtDH5mvM76ovCObmvoBP9x2Hlz6BC16iQFr2XeAeSd7A4kwJ5i3wXov0VU8rMTVJk+CmPTxO+bV5tSrgDqvSfo3xlP9mc3R2dxI84E+wCzdVfbZo6feYF23xpkzPTksa12QEmZN7c9l7PjuH0arYcGunY391mcf2DovnKXU9dDI9io4c0EqZbLik3aNxTqB1MPOmUHbSFn8fxJrD4jDSQIMakjcaxO/NXFGmRSyuIsBoNmxqF5n28xXjFMHYk9PRZ+nxqU2i2aemNlzjsY1u+9ovPsqziOPDhY6bfgs3wzPUdDQSY08vuRLsPUJyhj5/tK3LEosyvK5IDxhBeeiP4LSzODRuQAg8RgKwcXOpO9rfBWnAcDWFRrzTIaL3IB9k8/p2Eh9W5c8aoSwjpHzC8/q14tqfl+a9Kx9QEEEQV5xjKcVHjr87oYL00w9RV2i6/+PuGBZi21WVZcRUY0y6kDGXPvrM8pb5qra9EcC4w7DONs9J4y1aZ+q9psfIxumcRpU21P3L89JwDmE/WaD9h4/mabddd1RXbT/BJ1Vos2OUzXEauQGHqWBTMXjW09bn+X8eSSnexS1RYnFRt80lk62Ie4kkkE8rD0CSrpfsnrXouauNlx8J9XuiPe6BxuKkiwjQDYfefUlQGp1UvdAgE3MWC5KhXKzjaojf0t8AozUk2BPxRlJrQSMo/XRaakKTGNccoED3j8VzlQYxsy9PD1HQGsPrZWeF4NUF3ODZjqUQ/iTMwIMwQfTz05qV/Ey4yxhN+pHSTYJG2OkgepgWtIB8Z1vePTRFUMWKZFxyIF9fkuN4ZVqnM8ho9J9YTcXgmUmAzm2vsu+weNy8wmIL6Rc1uroB1MN19JIHohC+NTr6wiqNMjBUgDezyeYqOc4T8Aqxrv19/5Lohl4CHVbix87crWJ12XO96fH0tbW6hzj4Jwgen3fqFQQlLyf113QPEcL3oEugt0NovIM9ERTNukz6cvvXXO+Ei/wCrrjjKYum5hDHCCJ8jzM7/AJBDsA0FytbiqLXjK4AzPvzB2KosZw11KXN8TPiPPn5hFCNFdUo8z6D8Vx0bD706o5NJRFGZoN7ovCY99IywwhcklE0cMPtGP1zQaT5Cm1wavAdsoIzgzGouPVXGH7c0hqT6g/gsRhuHl/1GOI3cbNHqrGnw9rOp6LJPBjNUM2Q1eN+kOmRYyY5arz7GY44is551cbdANArOnhr2PWCLH0Vs3E0iPHRa08w0EehAQjGOP6UGTeTllFw/GOpOlh5ZhzGsFbZhpOaK7jZwAb7b/JVIpUHA5WtJ6a/Aqh4zSaPqiL80bU36OpwXsuuN8XphhawySRvpHJV3DeNEWlRdleDNxDXk6gwPmE3i3A/2ds5vFIBHXmD+tU8ZRi9HkWUZNayxxHFJm6zfEK4LyYmwQ0um5K6rIzt2Ma5EMKaWjzRGHIGtviuZwXgHS0jce8Hqn0uGsk5mzNwSTf8ANdp0mnxCBH8u/n/pWoxNOACIJGouJjUHkpytFY0+Ss/Yaf8AI32SRpwzzcNJHk4/EJJb+41fYyLQJGp+CNpHkJI0Ak+8XKsaeCpS0ASS4CT7mPSVoBiabJyta0DS11SUyUYezM0OE136MLept8NQufsECKj4g5TF94iStBW4uY6eayHE8VmqE7ZifddFuQZJRL/hmGoh8ObMixJm4+HP2Vu/iLQIAAHRY3AveXS1rnGNgrFmDqP+ucoXSW4U9tgrEcXJEzHr9ygdh6+IEMaSOZt7BSsbRpEH+I4H09/wRruJue4Mb4WlwAa3UyRqdShxwHnk11LBBtJtMfVDAw/4iPW4PxWSrsyvc0z4T8/vW6x1SABE256FZ3iuAljaomftc9d+ese6jin7LZYbbFINz8rJ7Tv/AKt/pQvEZhEyBbySzacrH8z+t1qMwQPl+p89UKaILsxm1hcgfPkpLEdJifPX7/ZdY+8+Y9DouOHfnt8kxsx0v/pNBm+pBn5j3XWusZt+WoPW/wAFxwJjOG06gkeE827nqFUu4W9t3CQNwfnyV+KlvPT4e+6YaoEX6RudCYG+6IGivwWAc/6rbfzGIHr92quKWHpM1Aqv5usweTd/VR05IvYDQa++wQ1RrwbiRzH4JJJsZUi6pVg8fvKjegkCPRRYhjB9pvuFQmqBqCFMzFCBGt1PQP3AvIL3C5A5qIVZsF1sxceVkaOskya80PWaTqAfMAo5kgdPkutJlA4I4FjBTBDhAMQRspuMVW1jk1kAn7nN9bFV1amXC0T0shnYefrS0jQg6dQVN4lq1IosjrSwHH8Kc3xbcxcecqudRdffyutNQou/nzCdCInzj5qLHcLDvE0ZDy1b7i7VeMvZCUPRnATupJU1dpaYqNvz39HJgwxP1b/NOTO4epHxR1DEOJgX/Wv5qsaIkH2NijeGVofcxIj5IPgMeTUUarQ0DIDA1EifYwkgS48vkks+k1ajP08X4gTNgT+vcp1XiJNhdJJaKM1jMr3amAjOH4GgG56kuJJgRsPhzSSQfAUHjikWpsDR1ufwVbicW57iCSbn9QuJIRW40m6JcPgHOguMDkFquz/D2sLXCJOnQeaSSGR0g41bNNXqS8CARc+jYn4keyrTiHh4IgtcGgtjSdY8zHskkskTWyt4lwuCXsiNeXn+CoDpPoOV0klrxu0ZciSZ2ba6m3y/9fimB1p5WjrqPvSSVCY4v+Jv+KRf8fmZhcSXHDA4uiLDn+H5qRrQLj33MdUklxxIxyRqc0klxxwvBtEhcFNuwSSXHDmiETRozcnaUklOeyKQ3YM6sOShfjYKSS6hWx9PFAmx+EJ7q3JJJK+RkQftMHkpRjXfzH5pJJ0IyKrXa+Q5oVZXwxZdpMfJJJOhHudbi2utVBP9Q+tPM81HVoEaQRskkiwIe3izwIkGOhSSSQ0oOpn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04800" y="-1203325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6" descr="data:image/jpeg;base64,/9j/4AAQSkZJRgABAQAAAQABAAD/2wCEAAkGBhQSEBUUEhQWFRQVFRYXFRUWFRYVFxYUFhUXFBQUFhYXHCYeFxojGRYVHy8gIycrLiwtFx4xNTAqNSYrLCkBCQoKDgwOGg8PGiwkHCQsLCwsLCwsLCksLCwsLCksLCwsLCwsKSwsLCwsLCksLCwsLCwsLCwsLCwsLCksLCwsLP/AABEIALgBEgMBIgACEQEDEQH/xAAcAAABBQEBAQAAAAAAAAAAAAAAAQIDBAUGBwj/xABGEAACAQMCAwQGBgoBAgUFAQABAhEAAyESMQRBUQUGEyIyYXGBkZIHI0Kh4fAUFRYzUmKxssHRgkNTFyRyk9I0g6LC8Qj/xAAZAQEBAQEBAQAAAAAAAAAAAAABAAIDBAX/xAApEQACAgAFAwQDAAMAAAAAAAAAAQIRAxITFFEhMXEiMkFSBGHwkaHh/9oADAMBAAIRAxEAPwDvPpB71X+Eu8Mlgr9aLsqU1ElPD0wZxGozPXcb1jdo/SXetsygCQJyFJgZYDSSDE//AImnfTB2t4FzhSACzJfAJIGnzWZMmDvp2OeeK824ftaRrUAGDMjBkqQG5ahIIx06RRKVKkupxk3fc9H4rv8A8WLS3VNvTI1KVhirRpOTAwSd+RBjetvsrvm97GNQnZTBAJWfVkHE8jXCdg2/0g3LNx+eq23pEkiZ1DcBobfdTsa6fs/sFrDzbuuymNS3NJJ07HUFHLG3M+qPZg4d+quhxlN8nS/ru71Hwo/Xd3qPhVGKIr2aUOEc88uS7+u7vVfhR+vLvUfCqMURVpQ4RZ5cl79eXeq/Cj9eXeq/LVGKIp0ocIM8uS7+vLvVfl/Gj9eXeq/CqUUkVaUOEWeXJd/Xt3qvy0fr271X5apRRFWlDhFnnyXP19d6r8tH6+u9V+WqcUmmnSw/qizz5Lv6+u9V+Wj9fXeq/LVHTSaatLD4QakuS9+vrvVflo/X93qvy1R00kU6WHwi1Jcl79f3eq/LR+0F3qvy1QiiKdLD+qLUnyX/ANoLvVflpP2gu9V+WqEURVpYf1Rak+S/+0N3qvy/jR+0N7qvy1nxSRTo4f1QakuTR/aG91X5fxpP2hvdV+Ws6KIq0cP6otSfJoHvFe6r8tH7RXuq/L+NZ0URTo4f1Q6kuTQ/aO91X5fxo/aO91X5fxrOik01aOH9UWpLk0f2kvdV+X8at9l9t3Ll5VYiDMwI2Un/ABWFpq/2EP8AzCf8v7WrGJg4ag2kuzNQnJyXU7Ciiivin0DyX6dAfE4MqYYJxBWJneyDkZXBPm5Vy3F9mvbsANeLPf3CKqIxdT5S3lVnno2QGjc13H0x8ULZ4Uuga2TcS5JUEatGkidyMnYwVG2K827T4rh7lnw7LlANJFtfEKs4GkkiJHoyDB5ZyQOsaUW2ebE7m33H4t7TKz2gFK6S5OlhJXUxQmea5GwMDFehjj01EFgI6kAk42BzzFeE2dMKzFi2SZmRBjDBh9kT795roeF48XrfhpOtCGtAsYuKxC3ELEA6gNPt9fPphYriqRzas9eXORn2ZpdNVuxeEa3ZVXYsQNyIIHQgYkdRvV4rXuUjFEOmjTUumkimwoi00FalikK02VEWmkipYpIpsKI4oinxRFVkRxRT9NJppshtJFOiiKgGxRFLFEUlQ2KIp0UVWFDNNIVp9EU2FEcUkVJFIVpsqI4pIqTTRppsCOKSKkikimyI4op+mkIpshsVd7E/+oT3/wBpqmRV7sQfXp7/AO01zxfZLwzUPcvJ1lFFFfCPqHj3/wDoMmOFHKL7HJ5GyBgb+l9/rryS1xCwuNvSJ9s5EZ9s8q9m+na3b0WC6XGcLe8MgE2xm1qFzBicR7DtvXi1ldRAC533ABAE4wMx7ZpfY4T7m92Xw9huIUeJpCwxDlkVttQDpJTUonIgQR0NeqcD2FwPDrqtsNMjAcXJM69M5LgkjE8hXlndviLl64vDrGl5VhpAlSVLO0R6KifKQeXM1tWu2/0QGzbNpvDZWnUZchgLlgsSMEyY2gkxkivRhNJXRykewrtSxVPsXjvFsq3hm0YE22EFcbRy5iNxGQDir1eqzNDYpNNPopsCPTSFalikiqyIiKSKl00mmmyI4oipNNJppsCPTSaak00RTZEWmkK1JGfz66WKbKiHTSaamik002FEUUkVLpo01WVEUUkVJppNNNgMiiKfppNNNkMiinRRFIUMIpCtPikiqwoZFJpqSKIpsKI4q52MPr09/wDaarRVzsgfXJ7/AO01jEfofhmoL1LydPRRRXxT6Z5R9OnEMp4ULJ1C8NMiCZtafLzM1xv0bX+HZ2TiLJuEwpJUOg1GZKk+T0R6IJxyrt/pl4NLt/grbg+deIVWGyktYGogZb2Deee1bndnuxZ4Syq2lBMSXOWYmOZ22GBAxtXbCi31PPidyPsnufw/DkNaQBhqhgADDSIJG8AsJMnO+1ZHYv0c2rXEX7l1UYNcL2ILFkBMnVOJBCkR6xkYrtIpYr00jmRLbAEDYbU7TT4oitWAzTSaafFEVWIyKSKfFEVWAyKIp8UkU2QyKIp8UkVWVDYpNNPiqvaPGC1bYkgGDpEiSeUA75Iquioxx3ttfpKWdLzcbQr406hMTmcmB763tNePdsdpC3eRgYa3cR4g5iGBmIM6VG9eucF2havLqsujr1Vg0TkAwcGORrMJtrqMo0SFaTTUsUkV0sxRFppNNTRSaabIiik01Lpo002BDFIVqbTSaarIi000rU2mkK1qwog00RUpWkK02FEUUkVLppNNNkRxVvsj98nv/tNQaas9lL9cvv8A7TWcR+h+Gah7kdJRRRXxz6Bndq8KrFCygkBgCQDAOmR9w+AqDTV3juXv/wAVVivVB+k8uJ7hmmkipIpIrdnMZFEU/TSRVZDIoinRTLl1VUsxAUTJJwI3mmyCKIqDiO0baXPDd1VvDe5BIEIhAZj6hP3HpXK8d9JNkWFuW/MfEOpelq3c8zHpqQCPWx/hMTlQpNnYRRFcv3R792uKtOXIS7bLF1byjQWZkIJ6KAD6x66qcH9IyseIDqE0hTZ1Ew0hFCsQMEuZGMgnaKMyGmdnFEV5z2d9IdyzZC3k1XDfhXxoa2xdmzOI0lQT12xUF36UiRbtlYfSCXmfOGOn0TsyaTtIJOOhqI1lZ6NxnErats7mFUEk+z8x76897U7wDiLmoqYA0qFVmxJOI3P5xU3E99/EI0pqR0W0ScabtttctAO7SNpyuMGsp+2PqiG8rDTicaIBUnpIgRHWuc530NxiZvaPFWWbU1lmnckFdhEGI9XuirXdTvnZ4O4w0EWrpXWZaV06hqAb1NkTmOXNnFBCyQxK3LbXgSGhE0nyMZx+7ECYl+lZ9/shQSwMqDGkaSuJ1tIbkAfVn1GiMkicWz3AURXEdj9/rY4NRpYXVXQimIYLpRXJmAM7c9JjcVF3Q+kA3uKazxBChlUWiRp89sabszk6z5hO0EV3U0c8rO7IpIrlOH+kK2197ZB/6QtkZUsTpvKXGJUgkdQp2itThe9li5cuIHGq2EOnmVbSpIneHbSfd1pU0waaNeKAs00cQuspPmVQxHPSxYA/FT93WpEeD663YEjcEw3FQlKstxhiKrzWYuXyToaLRJgVO3ZzgTHw3p3BXdLZrUHEDeRWJ4kovojUYRfcwn4dhuCPdTClb8hudVeJ4NeRqjjfDJ4fBkaaNNX/ANFUbtVa4gBwZrsp2c2qICtWOzB9avv/ALTUUVY7OH1q+/8Aoapv0vwUfcjdooor5h7yrxvL3/4qrVrjeXv/AMVWr0Q9p5p+4SiiouM4tbSM9whVUSSfgB7SSAB1IrZglrnP2+4SVAuapS63lyfq2C6YGZbzEddPrrk+9vfNuKt3LVjVbXzZMK1xAmSwbZCdU9QRtBnz/g+0YK27iscroClf4lwZyuQdv4jWHPg0o8npl36TGJsslsQbLtdDHAu+UhcbAQTJ3D1y7d6r/FWLtmSyXLrMSkAj0nZGn/ptg7ziOcVl8PqbxNDW0KFZz5oFw+bURMlLa8/s7dK82bcLcZiANLKVGWlWlgxkjSVn4bRWHNm8qNDjeILMz3LgNxRGotrZktuqhTAIJC6hHM/GsDtfikDsqXNSsAPQZYVjq1E9fR35Y3FdYnF201eEFLlmYHQ1zzklgPRCiC0Dpn21w9mzklwfKCzREaQpJzyJOOgkb1lM0y72dwpS2ShPiE5UDcMjaBORnVPvNdPwtq2LIGlnTTaJJdsFSpB0jA2XEj7zVbgHRBpRWZli2xCDzaAFX94wEnQh8oJ83WrN8XHtj9HARQ6KZMSoILeUoAF0kD5QJosStduveT6rRbCX1JIAQkFmOvUPSGnygiMmPXXO9o8I3iFiw0641DygmJwBuAAfMem+9aXadvQgK3frTcXT4YaYEkL5T9k480kwIisTiOKZ1hdAkAEqqAtBxLDJmRzpQFyzxT+YBmAO+kjSSYEFSIEgGeu/KKm4rime2EuXSZZS2lEJAXrpCh95EtvjcTWdYKn0iqgQYiSeoEyAYnpy3o4e/MxAgZMsI2GIIBMtt6jyrVgX041iFBkWbcqhJ1lSCTBjAJLHkeeKscV2/pUoM6nJEKICKFQDUcklVGNPxmqfbHHKdKLqZQFCwdKhvOGY5JYyxPpGZ3IxTChuCIl42gTIkHynKjbrgc6BNe5fTzBlOhXtXFFtiVVGtvpILbk6RJMGAANsUDwalpV1UsCQFY+UFmZVPOcjHrrTv9oqnBrbDHUyWgDpVQwUBDJLE4CkTI3OIOKfB6bZDXTGmCiTqYNCkOAIETJ3MgjmJaTJlVkcura2kllWWBOoxrInCyTuY5zsYiHG3BckEKRqkREsTkNuSM9TE++ndnEXnRS5AkiYyAdI1RJ3bpJgH21KzDVcWbcgqXb0wNP8OpTuRnPq5kBsKOk7A77FOJtXbtwk6QlzUw81rSADqJEwTryIwc12HF97dPGLcGg8OQqM2pZCPDeJEzhs7bSN68sXiIZ2bS5MgMWSBkiSux229a7VPxTXEVDqdWPlXTIthTACaYjbPuxthzNBSZ6W/wBISJxOhgfDd/K3QfVLtuMa2jq4rVsd9+EZrgN5RoKbmCysF8yg+kAxIMbRXl/YWm7Fx7g1SQF8NroB9DAkgHSoPMeyuaN0ghTOx6jYsACAcbkx1rSxGDij2Dsj6RbbXeIW/wDVhAXQH0tK+R7YXeZXUCYnWR6zrdhd77XEcPcuklfCk3FIghclGA5hlGD1kV4lb4pEUkBleBqZRJIBDLpaYAkCZzPWjg+K0I7a9KsE1AtckmJEKjDVBBALHYnrhWI13DKj6JbiAACWABKgGcEsQFA6ySI9tLNeIJ3iutwlq1duoiWWARrRIIVmgcslZBWIOMxE12PdPv7d4njVtOmHUqYWIZAzrckv9pdUgD+EDaT0jiJujLjSO9NNio17Qtm8bIceIFDFJEwTG3wx0IPOn2OIV11IQRLCR1VirD4g11TMULVjs8fWL7/6GoYqfgP3i+/+hon7WUfcjaooor5x7irxvL3/AOKwu2u8tnhSovMwLBioVSxIXf1TnafuBNbHa/EC2hckAKrHJAGBMST6q8P7QvrxBa7ecG45UkG4dK5DqAADCkDnAEV1UqijhJXI6Lvd348dLS8HcZcrcYxpYaWIAYHYKVDEE+YEDOYx+2O8b8Z572hAgCOguMqzbPieKUMzJyvqaJ+0ce231Rm2FLBwB5nyysA2skKBJUTE5BnIljducOLRt3L1wkKFKIoUSBoPmU+ZfKMnl1rLk2KSRyj9pXAzEXJBUgSoEqd/Ly9tdDwnY2sKZzpOFVnYF7QkNpGIYn4+yszhOxtaKwYLJGkll3/i0ncCOQM9DFdg9i2VABuueerWRiMqpAWZnc9KGKKa9lWwQXOZYlblxUgmBMHJzrPUY9840SdCrDYOm29ycacM2lZ09DnE5qp2zc8FbRBNtIaQvk1MDKzpnE4wSYHOsq13nuWkRbbLqIZbuosRpbYRpEAcomNvVQIcel9OIATxbXlUIBFoxpGfLCx7DAECrvZHFi3bZGYsLkOCFDYuEaJZ2CyTmBz9mKPZl5795S/hHShBXUEJVRpWSQZyV25D210Vi1YQ6VXh9PkCgv4mELMpxDNlh6XRelTJC+MQGGh5EEhrnhwDABARSPXvjmesH6fM/VogCyGaxccsGOkFWY5yDmBv66zu0e1bYuq6wbbqqs2D5TcJfSroPRbnBmT1mrHaNwnhyIvqGUC2xXQrE6YwDBEA7DnIjeoiHt5ddtGN7WS0LCBU866t9Kj7Q3n/ABWMOFd2ZdQbTJbMgafJ5jsDsN+YHMVX4u0qArp9FiurVOojqMwIO88/XFP7O4QMAxFwLMlgRqCiA+gafM0kCeQJwYmkKEt8MZCwJMCCpnMEARvy+NWm7NIBJQbDGd2BCHGM5PtEeoVb97Wx1MxaYAgOdgEDaiSMDlO/Kr1+6zJm4MsFVCmmFRSviFgIEQ4gtC533psqKxXXBCEDbBLAct4PMN7yau9jWwnEDxNZBVoCqhJJAEQ0CCuo5/Gs7huJKZDW4mSGDQSBqEgrkkyPjyrW4d7nD20clIdmLSCWhlCa2lRttznUd5FTIO3rbm6NQuKvhjSG0LKsxGNKwATr6/0qq8z5tUmATgz1G38OkZnYnO1Vm7Qd3OtyCNRUQ4mdlGk4G8+/c1aucR4VxQ2l/DiRLgEJCgOpEjUdiYPmBIGwiKhswRpxBDbRkZ1b+0U+7bhyyiSSCJWIgwDERkAY9cZzV/h828LOnUWYOJMKpiGGU3GTJJYjbJd4hcQsgLAxbDHTljpBkySo+IEharCiHhOKVVkBTcwUfWAUIiYwJJmJkfbPImqvG2yzKzMWImW1zJyMCfL6I2GxExtVi6dLOjWzqEDTobUGIQejIwSTG8yIDVJevogAtgqxMamClwswTbQ88mD1GDiahNDu3wZazMXWXU0aTcCgyN4gEkiYB3rEvqi3H8rSHYAjzeXpuPUcA1e7DUvbIU21YXFJLk+hp1NAGRIB2O/SZqr2jbRHImTIYHAAUySu+4P+fVMmHwQxCzbVmhQzapGkagvI5G0n18omn2LynUCYnSoVj5TMjfSRyXePSq92Dx9u34pOkqyFII1EM2rJmBpAGYOZWJgxWY2yZtkr0XxAxkKJzjBYgeqdzpJpvqVEItSrCJ5ggoZg433yOW9XOx1dXS7qcGTABOttPkIDA6lEGPcwGBNVbW8CZ0t5cjG7KdJqzw5uW5Kkq5+rjLFQFKnfYyBjlOMVWVF49r8Rd4jxrTw2pgbgk+RhBkzgQYhYGB0rofo87yeFe4i27IloWzc0knWXtnSdMncjl0QesninvLbRlLeZiVedJK6ZQ246yQcxgDPMtJNsqy6TqWBKjIgqSoyJA5/zCmMqfQGr7nvS9v2Tat3fEUJd06CSBJJCke4nPSDWx2f+8X3/ANDXzZYvXCRa1E5hZIbQMzpB2gFseo4r176Iu9zXtdm/dVrgfyAiHZYZnMk+fzdMgV2eJaaMKFNHp9FFFeQ9R5/9LXHMiWFBMOXxAI1jSEJ+1I1Nt668l4a4xUAQSgCqc+dWa0FYZmLcmZGZzsa9d+k+1cY8OEFo4uA+IHOSbajSF9RIPtrz3jeAv6Gm5atwpyllAdjChmbEkKff6qrMPucb+0d4OswVWRGlSMydiNJMfGmcDwLXFYpgAg5GCS4RAFAMnUeU7Gq7cR10k+u2hJ9WBMT0rvuxOA4gWVHi+EAq+RLCKQWMtLatWDieoNLdGUij2dbvKqhWYMFTUtuyiQGLDXrIJJAUk4nervCWuJ1LcIdtCyULEhnNzSuoEgosEMQMnYczU7dh3H9Lib5O+PKuwkCASM+vkN6odpdzbgslrPjXLmN3JjUTLSYEjryisZjVFDvN2Y6AjUutrjuFDKCFgKJUmeQIHrrn+F7Iuh1C23JYjTjBBImeQ5zNdB2r3Ya2La27aPcCg3tNy2/mP8Pn1Rk8o+6K3Ad0b9y8oa3oQGXYtEL01CcmMD28pI1fQK6lzgu7httqu6AQ3kDtaZSNJlyreqABy+FafDXdO93ho6L4KhVA3JS2C5LAbERtBmtOx3G4a2BqtyZ3ZySRIIOkMOXt++rP6jsaZFq0IUqSukziCdUkrz3g1nMOU5K1Z4ZFRRfDlVcSEORcKtkHGkaNurb9ef42+l13bUyzJVdLEKszEhidiOVd9x/AJ4N0Dw0DCBECCIUadABJ2mOvrrjbXYN1VI1WpyM+IN8EyU3zzitJgypctoRhlyqiNNxYgDOLZBkg+3NR8JwskfWJGkg/WQBKmJBHIwdq0T2Nd9Gbe0x4qjHIiSOv/wDaeOxLwxpQk5gXbUkHHNpikDJbgSpwyEnfTct9TBgmenLkKk4mzdZFGomZUjxEPlGkgQDkT/Sr9/sq9Im1lv4WtnOMRq9marcT2HeUajYaDOwP35/xSRDw/CXldFVGJ1jTCHSSCMgxBgTv19VdDxXd50tX2x5ymgB0SBK6RqduaZ08gBNc/b7v8Q1wKLFwFiPsMo9pYjA6muq7Z7qpZtFlW61xvQBljlgducLPWhsUcpw3Zl5CCFcM0lSBqJBwRifh92am7X7JvnSxtPBhj9U6jUVGoHEbzvVlOzWFm6zWH1F0ElCNFsDWTtiWAE52qlY4N1ybdySN9LieYzsRSBLZRyunQp0kFT4TYxpIjCncbg+2qvBPpf6wayzQ2poaWBEyQYOd4q2L91T/ANUesO4G+N8ihu2rn2rrz1Z2J+843IqKzON/6xumMaidsEkyJImrnafHZi2GVD6ILyFBBkAAwssDuZjHMy89qtgeKYGcw2TvvSjtUsNJ0MOX1Nmcnb0ff76isn7M4y4tq8beVUAlWQPLaSsFoOOnvyKm4u073rJuEq9/SDGkaXOkEGFAPp5nOYpO71+4bzLZt2NWmSWVjhWEZBgCT05Ve7y8XfTQbxtNIY4sIcypaWuIZJJ68vgfImNeYrbKyWZWbxAVBUaoESYyWWJ6HFM4Hi1CMcB8nToJGkgqTKkEkapyRtvkzY/TYMFbJlRqm2qgkgMB5YyJqpavLk6EkgiC1yACc/b5/wCaQsi4RFeTCgmYUgsIIOwnfc+qKu+CdIBCAAHALrkkmYxnMfL0EVpCsCFgg40uQBgAnIO/55Vvdiql4k3HW1pKQs+kSTIDEQCI29ePWgYLJOSJ6+YsegwT+ZpqyFdTiSDGn+HVGYlY1E759daPGX1F1guohGhWDIQ2kkaiNMMD6+g9dQrcAuFh4k6tZGlWUGZiNQB3OPZVYUNKNbgsQmqGy4WZjTO535Y92SOq+i3i47WsQF+sDq0QxgWnbcgGSVBkdY2xXH8Rw6uuS5YOTLKTg6QF9M7GeXP1V2f0YaP1jw648RXeGlwSo4e4GXSRG+ZnkfeWaR77RRRWTqcT9I3ay2TYBVmLa40qWODbHIjmwrz/ALU7aZ2UKGCr5oKTJM5xfXGkjHWvRe+9wJxHDuxhTbv2wYJ87NZdRgdLbH3VhN2jY0FnusIGyoTEZBJkDltnaubbsHRx1rtzQ4Y2muEThNiSYEjx26HH+pq92j29xF1VVLF63J3DW1LYwJDSoyDjPLGa3eD7YDAOGkMoK7nykA88TBGPXVa1354Vom+khpE6zG3QZ/3WVJvuha/Z5Z+kXwYLXSftea5Hqj+HHOt/sDtO4y6B4jFdIJV0LaTJy15t5DQAIHlmYznJauXNS20D6fSh1xM7gtIGIrr+4PCXLF2611PCDIFB1KxJDSRKkwQD7MV0m6MR6lS/e4mMLxCkhpHiKoEiAY1ZxO+5JJmo3e+Dm3xJyCB+kYGygCCTuMmZO0xiu7s9oiY1kwDiYkicfE/0qRuOQjLA4gCZkAycT0ge+sZv0ay/s854m3e8K4DYukqjgk3maNSnzldzAjy+iOkma5DwXjyhtwCAMjqJ+yPzyr2LtjvFYFm4fGtDVbYDU1sE6lgEA+lJAznJxzrzJL0ToIIOxJUapP2Ru3sA610i7MyTRRsXbjMB5iBqwWeSSI9IGcAbbb4k0WONvBjDOAIEeK6e0HMkn87VdXiX2AMEATpEwCYzv+TUVziORX/lnBH+600jPULXaV9M631EEAm65UEiDCiduWYGOkVGOOvsILuTym4zeqBPtPU4G2Zktls+UgHqDOKegP8ACxicwY6dN6z1EP1tdES7QARHkaZ9IlmXfp0x77vZnaZ1rrhgSYIsWnPsA0FmPtOIEzvVRYjPKMAFY5wcYyK0ux74HEWSVLL4qSYLY1iR6vX7arZEvbHH+HZOgXEYOukiwtuF5hn0AlifYNhFUuJ7w3SioZMAHW1pHJY6sFYjaII9c9a7nvjxNv8ARjCqSXWNKAmJnly5TjeuDV8zpjbJQ4A2zHXP+6ynYvoR8P3k0yTbtFs+bwguSDglXH3f1q/a74aQALFlRy+rbEySQQ+rn1x6qxnviTIzI+zvvmY9nwqTxFYiVPTY4ECIx6j8a2ws0rverURNtdIAAAN5RucAAneR8Kl/axf+0ThY03LvogGQeQn1AbGs63bUz5ZznB/1tUlgqDhcYxp2EnG3toKy+vem0SZtNnMa39Xo+T/dNXtyzP7owdwSp5bnVaP+N/hSu21Ug6IkahAjEkTzjKtg9PWKhYaTscxEDfY9OsbVEdX3d7w8KhefqwwHpC2CQCZgrbEwOuc0zvN25YfQyEXlGoMBcQFZAiFKZGDy/wB1kd22X9MtSMMzDMrujRAEbsQR6+tdn3i7vW3TSmm1qYDUxJHpCFIySTjHxjcZbpml1RwNztThi8+FqxB8tmOUGPCAnG/+MU652nwsgm0JkyPCsk9cmRO/Tp7Kt8T3fAa8FZH8PSAyK7h5G6tpIwJOSMeypr/dO4nDJxPhOLbZLFAFAZtNsyTqIbfbmOtbtmaMm7xHCECLcCIPkA322vCKu9n9qWLfkDN4T/YMhVeAJI8RhBjnJ299C+lvEQY9szO/52qABJzEbnzdN+e9QHVcT2jw7EWri27mv7YKnw86QouL6IJOoRsRtmqnF9kcIG0LrBWJfWW1BpIbAMR5RG8eysgWrJOYaf5tuRG9RNYssYWI6ht8Z/ProtoTU/U1k+Yl9KssMHYidQyQbUgSR/qug+j7su0natgrdLENc0g6szZuSP3YHXn+PLd3VVeJ8oDeRpHMiVnTymJrt+6YH604UXCAw8U2QrlpQ2nJYpELMt8h9tNkj2Siiio6HF/SF2S165whDQtt2dl1aQ0FInrG8e3qK5jtHsFitzQqNNp1XnLN1BGmB98kHlW39KnEOp4fQzCRdkLOc242Ned3OKuf9y4Z5S3+T/SuU7bM2kdn2b2S1q0iHTKKEOQA2kaZHlGDAIwNxiuK4Ps6yl5LlpGe7bYoCQQCxGoNpJxjUBHTrBqxxnbL2tGi5dlt9M48s5ImM1h8N2rHFWWfxAC87Mig6oVnf7Ock9J2wa3h2n5K02dt3e7s+HcbiBf8cXlBnywcyDqDGfwrWbseZwIOIwRER03rjOP7XNq54fDvcS0qLC2jFsSWkLnG0x66rHt3iOV6/wDMf91znBxk1d/3gFNUbve8W7Vu3bbSPEYnSYyEA1R8V+NanD9lM1tTp0EqNUYAIOecbj4V572/e4jibQts7sutWIY4xPXnmtg9ucW21y4Z3EqQfVha05vIo0YSWZyt+DkeAS5bS5xD21vWUuHh7gYqfMyzAIJPSCMdDmup7IuOyr9QinjS5socBvDUBgQLcMCIPmYL5iQMmsPg+xLy2Ws6zoa6LhVZA1AQMdf9VrWuy+Lc2NJf/wAuT4eDhSgQqpIxgD4Uyk6o2pIkX6NeJn92sdNYxjlApn/hfxM+gkcvNO3ux7q37PDcb9o3gP8A1rPwJFavBcFe+3cf2MEP3hjFeeWO1/f8FRTONP0Y8T/BbmcmYx8DmnD6NOIiCLYE/wARGflrvP0dv4vdpH9ZqQWjWNy+P7/A5EcAv0ZXdiUE+v8Azprpuwe7RsWgtwKWBbKtyJ9nt5dK2ChpI/OKy/yGWVI4zvF3JvX75uIqkQANTwcCNiR66zk+jjiCf3aAdGdNvVBO2fjXonv/AKUvvrW5ZZUed3/o64kRC243P1g+7nUY+j/iJ2tjb7Y2516OJ5UEn8mrcyLIjzlfo+v5MJ84/wAyKk/8P738nvcdPUI/pXoUUkVbmRZFycvd7Cc8Ba4XQoe3ed1cEeYtqLKx3wunlBgdBWSO418ckOQfT3HMHFdvxvFFfBA2N0yd8MmkT0AmZ9VW0bo39a0/yJdByo5Tu93XuWL2pgmgoytkE5iPxrY7W7KZrR8LyviNJCx51Ykevyg+4Vq6T1oCN+RWNxK7HKkY3d/tS9wnCtNtgbt2yXLfvGdh5yQCAiyqpB6kmJgJ2lx3EX7A4RtC6bYULIRmBW4Flg8GBaViI9VanG8IbiFCSAfVscEH2iKH4UG6tw6ZXMZE4dc52hz93v77lNdV8f7DK2+5wZ7jcSDgLHMeKI6f6+FQ/sFxfIL/AO6u0YGa9PDCPQHuLUx2XpHv/wB1x3Mh0lyea/sJxkk/VyZH70DEzyFI/cTjWOWtH/7v37V6MV6H7x/qgT1Pw/CrcyLSPPbP0e8UNntg9RcYHliQNtxXSdwu5/EWe0bF25cRgviSNbsYa04ESI3IrfCOds+7/VX+76t+k256t/Y1MfyJOSRadHb0UUV7QOT79cOr+EHWcP1/l6Vyo7JsnHhg+9//AJV2HfESbW+z7f8AGueS3HX+n+K+bjNrEdGlGyp+qLX/AGlHzH/9qB2JY38JZ9hPr/iq/InY/EU2QNh8Sf8ABrnb5NZEVV7Isf8Aat+9J/rUg7Jsx+6t/wDtr/qp0u9APbJqQu3qn3/1pt8jkRWHDW1H7u2P+Cf6p9u4o2Cj2KB/QVMoPOB7d6d+jc8+7OKOr+SykP6Qad+kHl99SFCPV9/uqM+0fcAPfQNUNVvwzS6vUfuiomYfxULp5/n20WA8knYH4CmhD+RTtK9RSMg6/n40BQ0/nFIV/MGgEcmx76cbo/i9ozRaKhun1j4UoUc/6U7WOTCmlh/EPgTSVC6R191NKGmkjqPz6qNI6j76gA0sH8iozPqPxNKp9cVF0F/O1Gn1UhaPt/Gl1nrNBUCmgPH5/GjzHl9xpjOR0/PuqsCXxhFM8T8zUWv2e38il19D8DVZEmr8zS6qj1jmw/PupdQ5mjMgsVjTKXH5ml8VeXvqtFYSPVWp3bu/+Ztj/wBX9jVklxyrT7tIf0q2Y5t/Y29bw361XKK2d9RRRX2AMTvH2XcvaPDjy6pkxvpj+hrFHdjiOi/P+FFFcJ4EZO2KdDm7tcT/ACD/AJD/AFQndriByT5vwoorO2jyxzMm/Z6/GyfNP+KQd3b0+ivzD/40tFa0IlmZKvd25zA+b/QqR+wLkYC+9jRRVoRHOys/du7yC/Nj4EU1u7F7ovzD/VFFG3gGZjP2Wv8A8nzZ/pSHure6L81FFG2gVi/ste/k+I/1Tv2Vu5wmfXH+KKKdtAsw491rv8vx/Cmjutd5hfmooq28CzDT3Uuzsvub8KQd1L3ML8w/1RRVtoFYjd0r38vzUn7KX+ij/l+FFFG2gFge6d/+X5v80090r/8AJ834UUVbWBWNHdC/P2fm/DNKe51/lp+b8KKKNrAgPc+/1X5tt6P2Qv8A8vzf5iiira4ZWH7I3p2X5/jyoPdC/wDy/Ef6oop2sCGjuhf6J83+IpT3QvdF+aloo2uGADufe6L8/wCFKO6F7ovzA/4ooo2mGQw9zr/LT834Vf7E7uXrV5HcjSJnInKkdM5IoorUfxYRdojq6KKK9JH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516063"/>
            <a:ext cx="471487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8" descr="data:image/jpeg;base64,/9j/4AAQSkZJRgABAQAAAQABAAD/2wCEAAkGBxQTEhUUERMWFhUXGRwbGBgYGB0cGhwZHR8bGhgbHBwbHSggHxolHBseITIiJSorLi4uGh8zODMsNygtLisBCgoKDg0OGxAQGzQkICQsLCwsLyw0LCwsLCwsNCwsLCw0NDQsLCwsLCwsLCwsLCwsLCwsLCwsLCwsLCwsLCwsLP/AABEIALYBFQMBIgACEQEDEQH/xAAbAAACAgMBAAAAAAAAAAAAAAAEBQMGAAECB//EADsQAAECBAQEBAQEBgMBAAMAAAECEQADITEEEkFRBSJhcRMygZGhscHwBkJS0RQjYnLh8RUzgpIkQ2P/xAAZAQADAQEBAAAAAAAAAAAAAAABAgMABAX/xAAkEQACAgICAgIDAQEAAAAAAAAAAQIRAyESMUFREyIyYaGBI//aAAwDAQACEQMRAD8AnlYJRKipmuBc1BSG7dfheJ8EoqUpTENat0mgNDenYxIGL5rMACWrd6afCIZ2KyOQzsAS9Bl3poSY8C3ImHISPWOwuApOKzpNHNwU70cXqYlkSEGrrSaMlmPs30iMlXYKJDOo2oAp6RPh5jihN67da6wPLwqUpGXxC1uYk9BcC2jfKOpcxJLBrVcux09bwHXgytB6pwHT1jlUwPYvESWjsEW0PsD/AJgFbb7Ipy1aJfrr7ax3LmkCmp+7dY0UEGBsVOYE11c2DireopB7JvWwlSybkUvo3VtY4JVcOaUFLat8PhAsjFBZKQ+xD+1vuvWJ5PKcoN7FR6v5X+kBpoKdnanb2uRTcFoD8IhWYK2DCtT9+rQLxfEJDodZcuU0Icmr5qtfX/CvDYoherFgxDWZqUFHNQ9ztF8eJuIrLHxFOeWoBZFPd9C1W/eKliMYUkoStRZLlqVZyKUAFfaGc3GL8RQCiEpuPapF2r0sBC7FSPFmEqS9C5y+ml2Bi2KHHs12FcPnMXmAkOolY1ylQI0ILi71pFmk8QlFKVEgZg7Fn+FNfjFTmrDVSUpZhuwLkizOzsf6vTSFDME5nZqCxUagFvMzu+hymDkwc9hTaZYOIcSOZpdRpvS5IIBFaRDjOIJYhSHU4YMSwJDkuzMHpZ6Qvw2GUVHMSGplytzipUd7UPWOsThVvMY8rBVXLHUdqWqLMzRN44xdGdkWKx5AIBQkAkHLcOxcm/T1gZYzJ/KSWoRRLsxN2zM1W1tBk/hK1qOYhwGLOxejgWsdGDg0iTCYJcuqsqyCW0JBy9emu53g84JaF4gGMw01CRnyHM7BLuO9GYUvHUiYpyKD+pqGgpv9PjA3HJ5mlKQFBIU7gE/CxrsdxWNORLIqhhR0lyGep1v8fZ6bjsEkS4z/AKx+q6j8wLGwfT4QNjFGXlFXNjmvsO9q+sMTw6YpKylWUMAxFK+VQJFK0puqsS8L4QFSWmgBVeagcPpVxQCB8iigxTAsDLzKQ6fMwdzqM9Duxeoq14Nx08pmsCMoBpmS/wCUm5233hnh8IoZgZwdyXYEV1FCym9OkKsZw2ZmGRTgqrU1dJcOa2AqWc7aS5qUtjUA+EpWZRlpdncWGtcpGj2pW5gvhnC1h8487uCxIDuBsKmw/cxYMOhKJYC1KUrVVATpXchNPSJFzUmgHuYSWd9IakvJVsbwFdDLD71AD9IgkTpsk8yVbl6M1OtG7RbjODUCR99YX49U0jkXlOwSPnBhncvrIDSFmNxSlSuRBzUSxqBdyDZxS/0hKvClLeIwoSxdrsEsf7VGCcXxCekl5kxnsF/5Ldoh8VM0hE1ExV6hnGYuL7fGOmC4r9A0STeJCUEpyoU4f9JSTcUNQ9dLmMiPiPD5edwcoaxe+thGQ8VBo31ZasVKYsZ4XYklmFaEh6bMO/WF02TkBCnUHemqnVcJamoT/SK3h/Lw8gXShKjUEkXauv2YGnYQu+dLF27aA2t9IhGYZKtoCwU/JRwlRJo4cFzmtSg+TO9z049BYPWjEklyaE320EBDheQlRNkucobyu73pcn0gvCcOBCArRwK1/M6TvTrpGnwewcfR3MnmUUpuVAMW1N+nYnrHCscKpF0jKXep0Oxd/gYYDhckmqXbez/KJVYRCWyoTSxNW3D3iNxG+J1ZGhZKmJBBTRtSCPp8ukanzaFKXLgh06H3u8Dz0hKnDuotyig1JcC7PrBmGOYAh62e/wB0haBvo5Qk8pGagN6AktWt4X4/hs1ZBSrILsSDUgPvD5IajGMmTAA5Hs37xozafRT41WyvIwpQsAqTV3amxehepEM1JcUbpQt3MSTEoWHSpAf9VD09YGRPUkEIS4QwcGj09gIr8blvyLGG9AmP4OqYxzc4o7NRjoNXbW0L8NwtYEpRLK5nf0p/aRRvqYYT+LunMASGdwqyfg8R/wDKKAHKS575aat92h481oVtIVTgM5VR3/KGGz0+jVg/D5VIzJZXMxIcfly3odvaA+MYMqQyVB3/ADEakEs9wwPWsJ5Rmyk5VgsS5N3Olo6OKmlsCrsb4nAoUWQQkaMXqwJd7t9TaCMDISiWhUyWBMKizNVNWJbvrWkAcOUQgsXqaPX96esS8QxT5C+rW0qfSJu2+InLY0nY0mYcrNoWv3eCpM9OViak9KWeKnN4nXlLDcPzbX7XIaIxxAOGIB3D1A0UTWulNDCPA2grlZd0TUrCmHlOpOloUcfxSkZSgCih5f7S71seoGkBcIxyiWILgODelNS9Yk4zxCdrL8N6EsSNCCNKua6tE4YnGY/K1s6kLKjyqLsQFZtNQTtm2gTBLZRTzEs3MxFBT9tdI1g5otQP7Ue8aWopOY2B93H3SKNbaJNvokx+KJGUllEZnLNpQ7VPa8F4Oe6ADsK9XhFxLEW5KguDQ0qWpVoMw00FCcltdLD7+ECeP6o3gaTppS5JYDV4mw+JfUQgVImrX/LqizK9zQ3EGowKw7zGJGmhpYekK8cV2zbQ2xGLGXqfb709YrOJ4+XbMzKIzAOk+tIImFpjGYo5SwBeoo9R9Yrs7IhS0zUqFQcgr2q4+DxTFiitMZfbstXDOJFbhQdQNWNv3pGpmKWqYAkgAEG4tRw29YSSZUxJBSFZCoEh6t1YNpWsNJsks4AvQJyj12JH1jSxxTtCvQZMRLUrmAJ6sPjCjFYgJWUS1pAYixLEa/6ifEYoeUgk/wBT5R1YlvaJMRKzFJIBYbXHtpAhBrsKE5K008RQ6h6n1aMgjx8lFnYpetPen3UxkdFv0U4lt4g4CSEgvckOwoCSXDX9YGwGOIypWrMyQHYXrVjc943/ABmdOUpLJs4ptQf41gOXhwFHK6nqrpe3X9miMY6pk7LDPZsqqhSS7Wqaj4mF+N4iUqUUHMAaNqWrRt9usQqnAIUoOTW7lmP0HSkKsNjcyz+lRoWbm9e2kCOPyNybLXhscMqCqUolTAF7qsaaC8NFTAA7AN0D/GKpKxZQB5ql6EsNTb4RHgsYpebMWc0qHtfbTrE5Ym9oZZKRaMTiCpDZ27KKfiCCIQzMQpyp32UKuwgNeJW7GrAOWJ00/aIpU5YPM+U2AHs7Q8MTSFlJsbSuLqFH5jWu3tSNYniylpKCMpIYFtTr7CF+ImmhTWj/AOxG1JCwDUfCv+IPCPdCcmApxxGR5mbLdg1NiQ4B2hgJmFBPi8ylZTVJUkOGCgkhQ9wWFdhC0cIEsOMy1dgxc3IuG6HTSLDhpUsy2UE50eQkDy/pHQ9dSNovziuikGoy0JJWMKUKZBuGto2UU6bD0juViSoUJB1ajb6M9fWkLMZilOQXZyEunbp2rXcWifAJZLrGUUodSHrXf1oRWDKPliteR/h0JUgKegoaX03bS0cDAymUrMoCwOYZXuQ7GrF22EbkKSlAJF6gZnNKFqWYbxJL4gtylAKizZcmYgbgN8QxiCvwBCXizS0p8OZmCrgKBILB6jQklu0B8RDIBDjcbU+cS8SxObKHZAqRW+palWIqd4FmYlJQMwJZmAsRYvSmge+kXiunQf2LJ0zKNyfdon4Zi0urMkmlFZXWTSjvSu0amkAJWU/l/SSK6h9aga1gcLCi4Sb2a3SmlIo1aKVossniMpPlSpRdyCS72Jcki/0veJuJ8SITksk3eu7Met+jQg4S/iVSCQXD0Ydh0JNTFhx0mWpJMxeQCgAD9WtejvHNKEYyRNrdCqQuqQKvQbM7n/US8SmAM4NNqVfdjAWGHM4JKUm4Fk9Q1Innki5TXmDPY3dwzj2qYpKNSTNWwnxmlkZSSdRcPpSgfp8I1wZZzcyaEAuxZ7094HScqVJchKnzEDmdgSA9KA26mJpM4XlEkAgqSzlmAF+3xiUlpoDDMRiVDmKQAH3ttVn9oDl4vNctoKsdmrXSDOJ5DJ5TzXvpp3uIVqwZlFDKBC2d2JSepb5dIGOKa2HtbGxlzFpZJppVmIFDW94STuDzzRRH/pQPzhxPxolBCSOYl31OrM5LXHpBcqYpSQcu1fgYClKO10ZOhNhcKqUg51g7ANSta+8SfxIFv9wTi5iSCFVsCLVu4N/cQLiZALGWkAgaFwbW6/e0Mt/kDvskmYZKjmIJLWNn3YnQE1vGsIXLkUskelas7ViGVKnFCqMoggBi7tbuesCYKROXMGZPlcgqdL6NbeGXW2NxY/RPQB/1gnv7N06RkKp2HxALhKa9X+kZE/jT8/0FMxCUomF1y6XJUSW0YMAT3EN1lq5gNQXYMWc0De/SsVbC4Ra1MhgDYHKOXcsabav6xZ0YcZQlUwkj0e9B7tqaR0ZEk+zTRrGS86CELSokWKgHs7af6hLIWqUWWoOAzCtdK2GsOcPKCglYRkNHILHuaMe8D8WwCQc+VLEVNmIqTfUf6rCwkr4s0X4JJ00qScpL5QXFGN6nuPjAODmqK0gkk6pe1C7aEN9YY4PiCAopVLLNcAE9DQFr77QAjCrCypSAEAflYAih1qbDr7w0V2gpBuNmtzs6m0dm67GIkpCtCxYtbvrXSsOsDhEzEGWTztd7vcxJxjg65eHCpaXKC5SEnMdB7XPvCR30FQbWivTUZVBIIH/r9+0ZgnKzLU5UVMCLWufrCleJmFSSbFRZ7ReMJ+HEoV4peiUpL0dajUpvuBTaHmqWx44ZSA5nB5zkqmgJ0CUPR9SpvkYYysNloa01oa0p/iJJwCF5JkyWSpLulS5iUjSgSOY3ArbrC6djFEZk0/KOXMMo2NUhRs1L6RNQm+wcBTxbAoTOUEnkLEuXajsSSa82/cQ04TNlyUgBOZLVFKPYu3XaIlyCFvlFaKYA0o+pDUe+1rxyrCsspQwUwcMySglqEOQTVTPrFnC0thp3ZmImOrMkkIUzE0ZrVKmte14HwuMKZqQJhChQ5VULkBnDPbesT4opAMweRJDH8ygCxTzAuGLu70iXBIw5mGYiatIUOdJqSXd3DNTcXeGjFLZuKsh4jwgCb4gTSYymIcOampYAZiaOfjG8Nw1MoqoA4YvzAjUBykN6nsbw6lrkgMEZ0rDKCmU9BQUbXvQwNjsNkSrPmOVPheGKAjmyE2d9akUAYwWOkVrGzZklahNl/wAsgpSPykLDsSO+jWgf+BlzapUxCeZgSlyllerh315jpFrmSsyVggCXkSUBgtWWjjkcOTmHlLUs1BZPCpYmSlpQQVJPiIVazFk6KarWNCBUwLNxYq4TwplJKZuRaSQQpL2uwB8uj7lqNFk4t+Glz0h1JADF0h33/N8oQf8AGgLmmXPykFTZkZSygAQk2uTarWgnhfFzJWUKWEZWYFyCABmc0DsfgL3hZQb2gKMfI34T+DlSwQqcrKQaJUQXYgWsHIOrtWkDTvwbMZQSpOwdjRtbV/e0OsP+JkOEzElKiQA72IdJcDX5wx4XxKVPSVIJuRUaiJTcvZT48b6KZifwfMKcoXV3J3pRg7CsRYb8LzJa3fUEnKK7Bgq4aPRZktJF/v1gSdhHaoPt9I55TmtCvD6KzO4YksrwlKItzMH3bNTe0SI4GJinmy0BQYh1E7aWzAuH7HWH6sIQGqfcj/URysMUgDNmYNuYmpNBWKuxZi+DFYyhEvSpod9o3M4UJfMssgPmKASQnoGD+loPmTimgAB62iGXiVhVwX2DQqmlpglGBW+Ny8NMrg5awQ5V4i6lwP6jQDTrbdViMPMlJBWkkXIAoKHV94v2MShaCFS0lW9PcGFwwOUEFTg6LL967RaedXronkx+gDDzxMQCH0u70Y/e8S+CoggH1A+3joYenKkM1hRgNGt8o6dSRQ9n+zHLN09E79nPgK2frb5RkblLmVzZTWjHTY0jIHOfse0UtM3KhLpYnzUNVAnzEtbpBmGx7L513Y5QHam46/KIU4+T/DpROmHOHLJBoXcCxFiIUKxqM3ISrKL5WNqmr0HXQR7HHlaoHGy2In8ygSlqkCzDcvo/tTqwfGwciQF1U6Q9iCQBS5oWeFvD1pmqylRBVR2dzQ6EG8X/AAf4ZScqlhKimxZutdXiMv8AnJBhid6PPkrmpIBdiAOUaMe2mveGOBkzSVDwlkkggirMKU2O8emYLCy0jkSA2w+6RmPxqJKcy61HKL1IDgdL+kNzlLwW+H2JuEjFpSkCTKSQGdTk6bEdB6CHxmTFJaYoU2FAdTX1irY38Sj+JPhTElCEjl0JPmzFqMW0ow3LB8X/ABUoEy5qQkKSXCfMLhjV6ij01vG+OTLLIl/gXxQozhctImKJqVANYjlSAMxtob94j4mtc8pzgJAHloC+tgVOB03rEGAmpMtIlgpDPlLOCXpQ1LP8ng3CtmAIZy3Szl9OsU60ibk32CSkgTAMpUtXRwCAGAKnCXcbW2jqdgVCQ0xvEJAS6QNfKRt17CkEfhlSVrUVtmcnzXclikaBvgQ8D8RxKpylL8vgTFiYcwBCQVZaF6KBu10iGoXwGp4UpXhlRAyJOVJDB9dS4tAcmV/ETlLlpT5mKSospNKkUozUL3EEL4subhpZlhp2dJCTXNlIJFCb0DPr1hbLmVUEKMuatTrC1c4JOYh1AO5pZ4NGbRrj0lLJShZQhgXLhBVdiQ4SQCCEqplIL2cXCcHLP4iWNeUgv1cKqId8RRlmoSgZVKDqclgHNRluCa5Ccr6B45x0tUqZLRyqPmPKkEBiAfKb1IFSKPWsHkBxsl4aESyMgDi7VLdgHBp1h/PGZCQoAKJoDdy40s4p2rW0JeKielUsJOZKuYkJIAFGDhge32ReKrAmSkheUpOYUV5mcPlo7BVGFnPRbCtEycOP4xfhtMSDlWMhcas9t+a7uYLx/BEpacl1GUnkSLvTXVyxJO0a4YECZklDISHJJckVdvbWvaOJ/ElTkzpMkP8AlSpwOVgFKS9zdqf5yDqgHhmGGKlrQSjOFNMZJAUxBuNQoG0D4lQQvKsJQhwhJKec5dSSAasS97Vh5wtCZSSTRY89U0YC7UBI0/aAuNz/ABp6Uyc4WkJJUByn82U5gwLVtciNYPBUp/CpuHJSDmTUqU4SWSMyQ5Lvy2ZqC+h/A+LqAKgwKjQk0ANAS9KqDUtXoDaMZKSySsAKADtXp001ih8RTNkqUSAsKcZ2dkO6Rlbk1ANR7QNS0xei78N/ELraaAhOUUBchV32KCkggh/R4fuoOcrDf70jzDDZiQ7gEpISo3UQCrKBVLsSdOY7iLDgPxOUMhgQlxylmylmF6hwGO+0TliVUtDxn7LglaTdQPrHapY/xFaw3GELGZLVBOUnncULJu3UwfJxYIBBrQgl7G32PrHJOLX5L/SikmEYiTsIFTLINrbQywgUu4Jjufg2rrp3FdIVYJPaM4qwCoHlLiwP7wpxU9WYyylYdyLORUEAgnRjStYtCEIAcu+0DYuShTEpYiygajsdLw6hGHbDKFor4nHaM8ZKrgEirbdoLxXD0hyFqCncVBA9MtfU6ncuuHEDKBTNCUjM6ZlgakhKtAodaGjWhI4cbvZyuDRMptC3tGRtc7NUhKupDxuJcF7/AIJSPNpXApyqplzFdkKb3AguX+FJ5IIlLr/TTau29Y9bUQzqoOppAM/ikpJOU5iLhIce9hHp/NLwjq4LyxPwf8FolqEyaQpQblSGSDSru5L+jxZMRjUo8ysoJatIUcS4s8tbjKnKX5jn/wDISRX1vFQRxbxVtMdQc5Cl6AC2bzPqaP8AKFUZT22FzUdIvOM4ylPl5zsgh39aP0iicY4yV4nNMYp8rfpB33O9/eA1Y7JPWEhyQLOxcAuC5JD/AHpHeM4SSkTEJZZAKpaapItmRp1YPraLRgo9k3JsgxrqBnIByA5FFNAP0uxN7V6HVobzMEnESkpMwKWzhThw71AbMwI8tTVTnWIOF4xBCpUxAZVEgcqanVQ1AJZwXo9ahfJKpXKtCv5aiAxKau9C3lUEuD6iHFJMHjjIJSSFMS5FQrRuzEijHqbRacdMWuShUhQK5eWYEguCU3TQsXANLlxFXxWGlrHipUZaSsjIASklRDs5oW/pApSCeEYrwVLC3IQCyqh3y2dn8waoZ4D9gG8uaFgT8KplTFc7JH8tjVJLimgs4B7RLiJBnrXOknIpAAmZk8s0BIKncZQTtXyvcCA1mQoLmy8qZrghSi6TzAZikg8xJD9SDGhj0CWZc5BklZZSnUUEAOzhy5bRxQxgk+H4hLGISMQ8tcqgdGZJa60mmVwHdgLVhjhsDLxAmzcSAUklYKTYUNFA81G9rVjnGLzJky5WRaU1zhIWAk0CRTapfceguO4BKkzJZkeKVKPMjxMoSkhnBHM7mlT8o1hJOE8CBlqWJ02QUkk5FFso1NqtttE3DsAueQFYmckpfK5zFSQSynzcpbR9IHx3DZ8hCXxKlpU3I1VJNT5iR33sxdokn4WdLleL/Flm5QlIClP5UkggA76BjGs3+HfB8OiZMWiYtakucqlKOYtuCKJvqdHaojMOBLnLLpSk+VLpW2Wx1JLVYG50ifBYQ+H4ys6ilNZSx4r0o2elw9i1Y3wFKUyyZwQFsWzpypBc6OzdoH7MR4LEHx1qSnMXBClAAlJD1IqWAY6h69NyMQlXjKBSPCBzIlhnNmBHUEX6wNg8QiWlYUvMZj1S7EkuCNAH0HaOcJilybmXLJLBRJUDsQPy9lMbQHsNkkiSufh1pATLOYFaio2FQHADF600F4lkTZUpAYJUoEAzHLd2evy1q0LpmKmFfO6gxdyAxAcKG4roNNoGmrBCUFbt5Qh3rRnJId3qAmuggdi8g7iHElFfKHKTUUOYm6QSKGpLuHamkCT1nN5k1DEByehSOViOx1rGl4NamVkAGi5h5mbKfM5r0aNSZyq+EgJSl+bIFA2DZyWBq+tS7WjJJAtsnkoWQyELKS1ZlEBqBgrl9hvZ4TTuGThPUo5VCrhL8uaiuWzX6HaHU3OsqKQ7EAqUoBIo+5pSxcW0iJSrBcw9kJ3BLBz0qR6xrZtC7iBHItUpRCAs0UFZdEnKCwBy6BgS52h9+H8ePC8NbZwklKyaKFCKm12eo76gLwsvKmYksUucyiQauPM7gkh2LVatYB45iskkZucBhmAYG+U6UCgDc11s27QU6Lzwz8RYkK8CdVkuJiaUFSlRqHysd2UO8G4fEklysmjdKa96x5jwXEzJdUcyVBKinrYgE60qNRTaL9OwyikLkFlapNjo1Pb0iGeM27TKRkOAvWMmzNDeFErjCfKrl0fTb09YMw+KBFfhWOXi3+WmUshxdrEGFWKlZwQrmSQxEPFV/KAOv7Qqxqgklj9PbpCODi9HPlVKxSiQZYCUFJSLBVCOji4jIzGy0TCCtNRtGRRbW3/Dmtewb8RfiFc2SlSAMoIOZJ50KG+1CRbeCOB43xkcwylLczMk6UowNbd43x6RLE9PhkomLBejpmC1qAr6iF3CuNhCzJKAggsMwqmuraEnSgHvHbGpQ0jsvZZ8Vw8KQUklyCHoz2qGr79opWPwJw80FO9EvUhi1SAK/uLx6Bh8PmSCpZrWjMR3rFY/FHAgSqYglWpJJJSAGYM9OtGau8NjlujSQnn5ZiUzkLUmdLFQLMz5aDM7upybvG8LjUTElE0slYqR6cz3B+FKhqwFIK0zADyKFXUSAzHzNVmJ941xPDLllC2oeVbAgBYdI6h2HsW2i1IQ4n4ZckpfnQSMiwPzGoB2V09nvDNGFmTJazPPKaA+UpI5gwyEAXOVh3rBuHUJ0kpCc3Iy5YUxPq7g6j8tehAQYbEMlZAOiTLUaEElwdy4FYHZgvhRZC0zBmoPKynYqcuHBAOreoaIcJj6ZJod73Zhs30p2vBImS5cteUJBWEhQcqcOXDZnTXUddqK5mGKeVAMyW9AKrFQKN5gXFQ92IBcQQG8XLXKOVVnBSXcHUEgGhYux+UM5eNPgKWSknmGVQzOSaMHAYEvY+kB8Pxaswlnnlr5SHY1cVLUFaj6tBOGnIw5QhSaEqVmUXI5crFgzFyKPvXXMBJw2fKmrTnK0FKWK0Kyro+UJYVa1nY1dodYfCzFBK5eJWQ1PECZhHR3IOtqUMVfF8NUhRZ8uUqScwJKcxGmwZ36tpDng2N/lKTOUcxIAFSfLy3cNp5d6wGvQbDsXNxHh5jPQoJs0oCtmcWr0jidxCaUcs3Om4SJaDY2KmYkM1x9IjXLDtkuXeaqmYXAd9GoGt74iXnzZlEEeUJ8tBve40aABtkWGx61qWkGZlCg6UE5h5gWyqys+9ae5Iw+XMVsBWqi5uMtB0H6rj1gTgnDpiCtU50gseRlFVzpUBjU0g3ELSDnlpCjSqyTpqRY6MYDNsHCgzJeYAS4om4FCAyiOrn1gXF4YrQovLllLKqW8pFCwuWHqnoYMlqdeZJXqGlCjMBWvUFs2phfjZBMlakIopwalUxnJLkAUD6u0GwB/wDLzKd1TQM2UsQ1xRNCHOpFDaISkLCUcou4lpqdt+YPdr2geVw+YtMpQTmMs5SXFU2ubsUv2J9GuJWUpaWzWORLBwwDtR9SXA5TC9GBgFAiiWYAeKrsdXrTpe0FMknnmrXQ0Taz+Z3y9YCmSll2CgTUut8tHypqdNdSbxqbLCUErW1mCfq51IvT4QGaztanDKZMl7VeoHZnIOovrWOpcrxC63dqsKFRtdL7kkPQxFLmpoUIOubM9GJs/NejxqZiVcxMwmwYAdKksT0oB3gmJhi0gjwkZncFROoYUKi9C7j6QQhfK03K7ghIDqIeoULkW0ZngKTh1Et5U01AoSzi4ekGT8SEcqAgEigHNU+VyaBz8QbQH2FA8rBhIzJl0UXBVyh2KeXY0NA1e0b4Lx7EAS85QEy+XIQyiGykl7lNf93nRmHKVKmKS9klgogUKyQHJfmHtEhw6nKyESxUlXnWN7gAa2SfhAv2Mr8BeMmJ5VggFxlUWv8Al92pSDpHGUgATEgdRbv0+XWEE6T4iFIaYpJZ86KNVzRjcBqAUHeAeCy1pl/zUrJGZIBP9VPRtQbRGeJSQ/IvaZ4LhK+2/wB9YC4ikEPlD+/w3hRw6XNCuYJSg2SFO2oD1a4hlPQTRRoPf94lKNaYJfZCictjQgRkTYnDVrrGQFRyuGx3xbBS5yMi69RcHQpVoYpfFeFqCgicWV/+ufodcquvT21j0ZTiwvqr6APFc45iZ0tXjS2XLAImIy8wH6g+330OCbUuPg62qA/w3NmIBTOmIyi4CrH21BeLAJ439g5fRooc+cUKM6WorlKqSo5lDTm1Ica2+dt4JxeWtIIcEVKRbbS4b7pHVJeTJ+Cv/igCWt5UttVWBzHUUdIZ+j2tCnCYlSkqlZsyVAhL5lcxLgEEtcbNreL7xfCy56KgUqlR0PbbcfVjFU4dwXw5uZayGd2ok9y/lO1z0ikZJqhWtiWUlSQy1AEhQIcE8oJKSDUEEt36iDxKExLTVMU8wUfK9+ZNAdrvZi0RY1UieSUoMuhBULgDykgmoYVZvSI+HyZmZIVzIt4kshQaoLj6HbpDsUYYlUsgYcqKsmXnTQlZJNWcG7XN+kJ5k1UpZT5ViztV7aW6sxoYjmoGYGxW5SSb1Zi/p8ILMzxU5Jz5kh0rc5hfMzg5u2uloxiSQtM1SuQ5mOZqqJq9GvVnJ21tHjZCZi1mUpDIAKkLJBNKkKLgk3vq0ScNwUxE0iY4AS4mCjihDFVQaa2b1gDGcq3JIKgFJNdeu4NPSN5AdieqUpQe1Fa00b0NDsWi0SZpQFc6Qr8pDlQNSqobd7a93ruFPjfyluDdJH5WBfuOlqQ/4XMMtIdkpFUlwDfmB5W1FXq3tmY5Whaz5S73VQVBFybem8CcUlqRLUpwTQZUpelRV6WNxvB83HhYASlWYkZiCSzX5iAA/cNCjGY2YmdLSrlJZw4sphowB223hUYb8NkKVKQZkzKkgAAkqV0HMWSS1olmiSAMqVrVd1MR1DWcCtBEIVMyHOyQmoKvMG2Kb+5rE8nDoYlSio3IFHHQAgG4NX+JjMwKAolXMA9CkCrBgCwL2BuKkwq43yIQhIKSWNTokMkABXLYaCoh9Nx6AkZWS35WDC96M1LbawjONTNxBSoJ8LKQKCgvQkAs+loyAMVSyJeZKSxDkrUA72Z3ANbgDTvEGBlrCleK4ZalAAgOg1ASQPkReC5UgFJylanrlSMqRQvQWFbPp6QDxHBzApHhoYIyuBcS6g2A0vAMFpmnKQlBTVnYs24BqTpzNbtGS5WdaUpUlR/Mpi1AHNFPdxc6QSmRISB4pUujgNQ0cgMWfpQ/GOl8QJYqkiUgljVNmd91di1tIWwg+JkolpOc5iSAACALXINwwFKbQLMxSmBSkShsqguxDmrgOGtU94lK3KTlWozCwLFCXL5aqcsA9trw1w3Dk5hTOsvcFR3BdX+O0a/Ya9CRCc2YhS1Zn8tE1NKr6bP2g6ThlmpKUAX1J0uqjs1cp0h0cAAdQetfd6esYMIAxLN1/wA0dukI5jKBDh01CQCRZ7no7kD12akcY2WtNBp2f40+9Y5m8SRL5UnMTQAHMq2gFWjJkydM/KJYJoZh5qaAJqfhCjaNyeIrEvKQH0OouLs19WrEyVcnMfYOOmtvtoA8FAfNmWdhyppdwOY21JtHcnmLJBDAClW0YMzUFv8AEa0BkqiHpU9B6F/vWOkz1BTNn6XI9BUQfhsGkfrJ2NPgKN7wROUEigp7CJSkmujVQLiEAsGIYWu3rWMiCeVPmBNdSKHtTrGoi7Ec1ZYyskekRlAJfU6RpacyeU1NjEMmYTQio+MK6l0XsQcS4WcOpU7DoC0KfxJO+6kBr9NYr+HwhSpM3BF5azVBqZb39Ol9ncGPQsROypKlGgqaOwFSfaEmKwJl5pmHQmYVgnlypfoXJcsaKG9ganrwzlVTFaOsLiWXkdPiZQSBU1BZ6E3Gg1g/ES5c1DkJz65aDNZzSpbfTSKZjZT/AP5eGVMzAtMQfMCNO/TXTaH34f49LWl1lKVAXdh1vb76RVr0ZPwxF+JOC5CJiQASbgMD6WHUdHDiIsCiZLwypolgKBKklSjdwAUJtTq9jSLthsWlaFhRE1yXoAGukBjcNd3fq0ATJZAIFAXexfuQACaVcF2rDfJqmLxKLh0JnpyTCXKndISFJUSQVKJ8ya79KNAk1S5KvCnU2I2ftuLHrFm4twUvnlFlaZQz/wBouk65e7OGELpKxNAlLShJBq7BOYsAQlgM1+9e0VT8iP8AZDOSf4UXLlsxPLcqpTZhfeBhi6IROTmCSMrm1QzEh7Bm2bYRYpOEkqRlMsAAmoch2yk0ow+g7wnxfDsgdCs8tKHJ1SxAKqPSoJPWEjki3QimS4DBpz5pcwpBKgn8r+Y5Uk7Jbry9aOEyJaSMwcn8xcvoGct7DW5hNwBJy5UNcHM9rfLLvDaUlNlzBuQmjtcvcMDV9TrBfYx3NxIyhsotYAA9BraloTSJyZinWQpSFEJKhzCpKWsXfRj6ORDDG4tMuWo+Har5bk0D6O+ojnhSKEyZRUpSXcozBiXoLOKu9nHeMjE8rEKNkk5W5iGarB+hJ1THKpDFCVrCdGSxKWo21SQKERtYWwQtYcGiEErIDBuVL5SDvuRWN4eUcycySRT/ALC5dOuVNlA3qNIDdIzJZXgy7BSz+pTlmFQeWjesJOFMpWcIUo5iBlBZ6nTRiNq762TiPDs8pfOoFlENQdHD1tvAfAeFLEplKUllc2UZdndbBR9C0LGdxsKVk0jEzQP5ikIFGSSQX2yAGoGwv8Z5KylWZMtS6F35XatH5lFyQAwFRBeEwAQeRHUqDCo/qVfrU7wQuQopUBlZn1NbNVhtb4QjkMogEzEJWtExExaEzUZRlIA5XU1RQtmrQ0IidOECS6UZut3NQTmNj1cRnDsHKQkyxmUHzgLKcqGI8rMXJL1dvnPi+LFEwJWlTM6CkFQW7UcaitCDRi4pBv0NXs7l4NRqVZQLtf1t71jqUuVLBGUl6Oa9nFgICxWNWqyAgbzDzeiEP35iICxipYS61GaHdQBCEh32uHpVW0IBtIYYri4SWKn0ygORuzO/qNICnzFzmR4agNM3K/oHJpu1IVzeIEf9YShOZ2FC+zpv6n1jlHElpBDmtCCXvqbkn2IgN+ifyoczEhByISUl6ZARbciu2sSScBMmCpyd60G+/R4G4RjAspTlK1WoTlCQxFKhnbpD9ctQF2G2vuPv5xGc5dIrFpqwWRwZGrrfQinsKQb4BQBTWgDP99o1JnJSNyaluzesRKxSqkaX0Hx6RFzS7dhckujc/GOwyEFnBNLXDNQ1GusK8RN/UCep09Le0dz5zVDVerb1NT1hZisYLOxZ2+VzBVzlpEZybZxieMTEkJTNmlIDAOSANg+kZCmdPrb3I/ZoyO6KlRI9Aw5AAur76QehdWFD6QDgwSLsRQt93jpK0hTKc3c3bvtHn209HTG0goys3mAUPh7RilAcoDN0pHBxaWJSXa/7RuViUlmNTYa/bQzfLsdTj0KeKcIWVeNIATNAqD5Jo/Srrsr7FRxmCzlUzDJUmaktMlGhzM1f6nND+YHd39HXNhPxvhYmfzJZCJwDBRsofoXuk73GkXxZuP1kaUV4K5gONzFoISgFSA6ioszOS4DnQ0G2loM4R+IUzpYJotrD1cj70iVE3FplOiSlKgKoUUnM12apfR+l4ruOk+I8/ChlD/tlWIUPMQNC70HptHQuMhdlwCAoULvpX1O16u+kJsXwpIIWoZl5jzA+ozD9ThgbdI54Px4TAAosdwLnqw83zg/iKElJZSVHR6MQQ/f/ADA2tCy2tC9E4liSQWbQu1aAGtzUQDPWkYnLNUGKCBT9T0OYEAk6tR2ZrE+KQpKACVAmwAYUp8etheJsfw/OoHLqGIDlw1FNvvo1bMRj1IjCLsHw/DpMtZTJK1J//m6lZgauScuWg+NnhmjBLAcSghyplzHmLcmrMybGznSHWHknKCUpSdyaEl3oC+12tGzJBBptqwLbsXfuYdzL8CpfiHhalS/+wkhQoWAYD9KRQjoN4PwOGdKZUwlaQkEDKUpJAAoAzju7tWG2NwstTAhv1JA5SLvRiDQVFYVnFMujDzACoGhZ7mgNYWUnQs1QxRgyAkeHlFWDMDbRIjWMk5cpYvcAAOQAxuSSKiOf+SSXCAuYoBiEBwG3JoPeIMbNnql86UoSA7DnU2lmA9z2hXbGlVaDJMnOGDULfHXp0jSP5TpCQnYhNXrodO3S0A4Ba1USrKW81dOwr8I0MKFVmzFTDV3UAn+3Ki1/zHeEj1sWEtBU3iyPKDmVqEIKzt+12FY5VPmrBKE5UteYQS/9gNPUikRJnJSjKhJAJchNAdqCmmrxNgxmYqIBFs1fgaQHOKCppurAMSjMllTVrJodEA1AcIooPurUPBPCZ4VLEpawqahgCm7AcimIDUowBHLsWhuZST51FXQkt/8AIoI6/hpYUFiSjMkM+UWuR1rWCs0bofiLsPJUsky8oCeV15vMwL7O5FaBvaKtxFC0zClRSSCysrkaKYOBufaL9j8dyOUgAaq0ir8T8CcU/wAyWk5gVKzAsLvU3o21SWMBZPt+hJxsSnDkEZVy3WNPy7pLjctW7PrEEyiiBmPRi50sX7MDpeNYjEBUxlkJCdUubai5JIF+0MOHpSp3V4pUlRUACVZg6nqmg3JNSd4rJ12Ron4JOmIVk8Msoh3FQCWJox+LUi0rmnpW1KRVsJhKBcuaxI0LML5eUmge24MNvHUkAZnOu5veOLM76NzrQVipwBqebp9YXzp6iaq9DQdojK3NQX9G+F4ybKK6y3JAruwf5N8DCRhTBt9HEzHlq2roG+NoUY1eob/fXaMXind0tvAsyaWL1Bjrxw4m35OTOGor0jIgHrGo6kNRfZU1QYjMAzU96t9iBMXjCokkh30oWLt7AW+OsR/xgNjzEUSd9bX+oFNoXYucpGY5GsA9u7XbpHJCGwW2hnOnKS2UC7N5gza26wRg5i2cAuepAqPsekVuVj0EBXinUEFJIBJqb0/zrFi4LjwpFiAkfm0A0Or/AArByQ4roXiNlvlDqZRtlNWHqz9rtAqJ6kl9Q+r6M7Xttd4RzuKiZMqcwBoCKCxChRrPc6uzB4mkYkZi6gb5SFUrTajULmzs1IT43WyrkWPCYoKoW7kMQa0PWFvG+DlSvGkKyTmb+mYP0r/f7HGBxQVMBzMnc7OznZyNfqYsaynQ13FvjeJpOErRSH2R58rh6cSvPKAkYgK/nSlP/wDVK1uDr3qY/wATcM8NKFySFeG/ikOVOWck3bp3peLhxDhUuatK1ghaLFJYkapJAqKu0B8S4KQoTcMSFpABS5CVpGjk0VWh946o51odxKzwjEZllZIzAWy0pT0G4iyyp6VB8lbCh7EUpfbTvWoTZglrCRRBIzJPnSQQSD2PuPeLFK8NQyqqmhActWtUgsTb/LPBnqVnNfGWwqRxUS3SCV1ciWM5HqKD/wBEWgbjHFp3hzJicsvIxASM6qtc+QegMHoDDKiU42SBk+LAWF3juZg5hBIKEnZ3JGoKiGB2oRpaB8iR0NCPgmPn4gAoyirZ2dQPQUAuzneJp0hKFPMUVByQpTKqbUAy1IZhZ+5h5hsGoULD/wApJppy8rbM0K/xCGUgVGYNzAsa6sGYBzv1jOcW6QmSNR2MJDqDaUpRVGGlEjUtX5RyZKspJYMHYVU7b00GgFtYhw3F5QQAvMCAAWAZ/d6GJT+KJALBK7saD939IleR6SCmuPYFwx83MxFwaPV2sWezCO8QpS6S0qWAOZi7H0pZ6d4BxXFJKVp8Nboym12BfKRW7sNeXTUf/llzU5ZZ8NDvyqYtsTcn5CDwfZHSVMOVLYFQNrtf2eh0YmN4dRJGVwTrW+1HOkAyXSaMUXKTQ16tBeExNSQk13tTb7PxhJ6WibodYFWQcyea7kg+rgfCJsViFZCUAP1LD5FoUnFKJqWHSIlqLsVEi94juxvkdaE3EOIrcy1KUEXUlSlGrOACQaZvtg0J1YhIZhmJ3DAe7w24rw7MSXokE1JJdlEithakJEqD+VxpmfbWto9DHKLjoKdgc3EZZjs4ckgOAC5oDV4Y4XikyWcqQwUASFFu2ggLGI5BTcWNDfqIK4BhETg0wGl2LF9g4OkPPjVsZ1RZuHoSJYygAM9C9bGveC0TAREcnCIQMqXyvQPUu5uY5S4P+Y8+VSIPs2pRuatUelY2Zv8Am1R19dY6yvtEKkEadoyGi2gHFSKlSbHUb7f767QvWh9YcKRuL/fpAypAUKPeOiM9DWLkpjILVhCNI1FlI1hZxCUFJWASQU8qWqwJ/NYftQM5SYqcDMGcOkuS16BxqNNIyMhsa8jRCcHxKXZCDmU5Dswrlq1W1g7GoV4KVEgssuliEmlqGw7RkZBaVoBXhjSFZlMdah9Ga7tDPB8VWnzVS42etCXanYfGMjIeUUx2iy4DHZixoFEoDBzVy5rdwbDXvD7E41MmVnVmISP7j7kxkZHG4KxsekysYn8UzFhkgIDu4HM12d2120gnhv4idYEx1Bmdg7jW7b/CMjI6J4o1VAUma45hhMxEtbBjKKg92QCS/WtOwiDBS85QoUzNcOWIdiranTS8bjIi/wARMnZbpKAwcl+gAHpAvEsMskeGvKAKhn+MZGRCkjo8CtE3FJKQJiKlgVBzT0G0cYTE4iaUJmzElK+dsoLhKgWNA1R1jIyLt1FsRtjRfCZYAdKdbBm7F45/4qSC4TUioct843GRxylL2Vhji30VP8RSEpUUpGhVU/ZhJgVmpc3/AN3jIyO/G7hs5ppJsbcOxBJympdulT+8HBV/pGRkRyJWRZ3KmE6uOsEpnkULHWNRkRkkZMmUyxUUIYhqQCrhKM2YDV2qzncDTpGRkTjJro6ErjZKvhUsoGUNRj1btAErhiETM0tISBcO8ZGRSM5bVkcmuiVeOdRZw1Pl+8EyVhTvoB73jIyKyiktE62dUB6R2AyXEajI55dlIq2cGYEh2+7wvx68qyR61veMjIriWzeAebiGNBGRkZHSoqg0j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4" name="Picture 20" descr="Borobodur Templ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6" t="18589" r="7324"/>
          <a:stretch/>
        </p:blipFill>
        <p:spPr bwMode="auto">
          <a:xfrm>
            <a:off x="5065712" y="1646237"/>
            <a:ext cx="3819525" cy="22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buddhanet.net/images/borobu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2" y="4114800"/>
            <a:ext cx="3819525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6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Srivijaya</a:t>
            </a:r>
            <a:r>
              <a:rPr lang="en-US" dirty="0" smtClean="0"/>
              <a:t> Dynasty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Overpowered </a:t>
            </a:r>
            <a:r>
              <a:rPr lang="en-US" dirty="0" err="1" smtClean="0">
                <a:solidFill>
                  <a:schemeClr val="tx1"/>
                </a:solidFill>
              </a:rPr>
              <a:t>Sailendra</a:t>
            </a:r>
            <a:r>
              <a:rPr lang="en-US" dirty="0" smtClean="0">
                <a:solidFill>
                  <a:schemeClr val="tx1"/>
                </a:solidFill>
              </a:rPr>
              <a:t> Dynasty; ruled 7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– 13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Century.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Controlled Strait of </a:t>
            </a:r>
            <a:r>
              <a:rPr lang="en-US" dirty="0" err="1" smtClean="0">
                <a:solidFill>
                  <a:schemeClr val="tx1"/>
                </a:solidFill>
              </a:rPr>
              <a:t>Malaca</a:t>
            </a:r>
            <a:r>
              <a:rPr lang="en-US" dirty="0" smtClean="0">
                <a:solidFill>
                  <a:schemeClr val="tx1"/>
                </a:solidFill>
              </a:rPr>
              <a:t> and other waters around islands.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Became wealthy by taxing trade passing through waters.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capital, </a:t>
            </a:r>
            <a:r>
              <a:rPr lang="en-US" dirty="0" err="1" smtClean="0">
                <a:solidFill>
                  <a:schemeClr val="tx1"/>
                </a:solidFill>
              </a:rPr>
              <a:t>Palenbang</a:t>
            </a:r>
            <a:r>
              <a:rPr lang="en-US" dirty="0" smtClean="0">
                <a:solidFill>
                  <a:schemeClr val="tx1"/>
                </a:solidFill>
              </a:rPr>
              <a:t>, became great center of Buddhist learning. </a:t>
            </a:r>
            <a:r>
              <a:rPr lang="en-US" dirty="0">
                <a:solidFill>
                  <a:schemeClr val="tx1"/>
                </a:solidFill>
              </a:rPr>
              <a:t>Monks from China, India, and Java used to congregate here to learn and teach the lessons of Buddha.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http://upload.wikimedia.org/wikipedia/commons/thumb/b/bb/Strait_of_malacca.jpg/300px-Strait_of_malacc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lacca,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132904" cy="272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Ly Dynasty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Located in area today known as Vietnam.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Ruled by China during Han dynasty; became independent around 900 A.D. – known as </a:t>
            </a:r>
            <a:r>
              <a:rPr lang="en-US" b="1" i="1" dirty="0" smtClean="0">
                <a:solidFill>
                  <a:srgbClr val="2F5897"/>
                </a:solidFill>
              </a:rPr>
              <a:t>Dai Viet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Affected by Chinese cultural influences, but preserved independent culture and way of life.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Encourage agriculture and trade; improved road and water transportation. </a:t>
            </a:r>
          </a:p>
        </p:txBody>
      </p:sp>
      <p:sp>
        <p:nvSpPr>
          <p:cNvPr id="3" name="AutoShape 2" descr="data:image/jpeg;base64,/9j/4AAQSkZJRgABAQAAAQABAAD/2wCEAAkGBxQTEhUUExMWFhUVGBoYFxcYGBgaGxscGhoaHBoYGhgYHCggHB0lGxwXKDEhJSkrLi4uGCEzODMsNygtLi0BCgoKDg0OGhAQGzQkICQsLCwsLCwsLCwsLCwvLCwsLDQsNSwsLCwsLCwsLCwsLCwsLCwsLCwsLCwsLCwsLCwsLP/AABEIALcBEwMBIgACEQEDEQH/xAAcAAACAgMBAQAAAAAAAAAAAAAEBQMGAAECBwj/xABEEAACAQIEBAMFBgQFAgQHAAABAhEDIQAEEjEFQVFhInGBBhMykaEUQlKSsdEjweHwBzNicvFTghUkk9IWNUNUc6Ky/8QAGQEAAwEBAQAAAAAAAAAAAAAAAQIDAAQF/8QALREAAgIBAwIDBwUBAAAAAAAAAAECESEDEjFBYRNRkQQicYGhscEyQtHw8SP/2gAMAwEAAhEDEQA/APX8lk6fu0/hp8K/dHQdsUzJZZTxur4VgUzbSI+Fe2LvkCTSSRB0raZ5Yp2S/wDnlX/8RAv/AKU26YYmi5fZE/An5R+2M+yp+BPyj9sTYzGFIfsqfgT8o/bGfZU/An5R+2JoxkYxiA5RPwJ+UftjX2NPwJ+UftgjGsExB9kT8CflH7Yz7Kn4E/KP2xPjMYxB9kT8CflH7Y19lT8CflH7YIxqMYBB9kT8CflH7Y0cqn4E/KP2wRGNRg2YG+yp+Bfyj9sZ9lT8C/lH7YIjGRg2AH+yp+BPyj9sbGUT8CflH7YnjGY1hoh+xp+BPyj9sYMnT/Av5R+2J4xkY1moT+0PDVeg4Wmk7hjC6CtxUkAnwkTAF9tsU+j7bhRD5ZHPJ0AEjqUOxPYmO+PSowqr+zOUcktl0nsCv/8AJGI6niY2NfMdV1K5lPbDKvY+4pnpU1rHqaUfXEvGuKZRE/j1EqyupKVFBFS8AahM3/1AdRiwUfZzKrdaKqw2YSGHk0yP54q/tr7PKg9/RywZ9QNR6YhioH30WJ/3LfsAScG57c1f0CkrOfZnheVzj+8q+4Lr4lytNAtOkOrDSDWbaWPhBiBzwb7V0aaKtdGQ+4dQ2hV1hKjBHM3Fgea444GuTZKdZcvUUsfC6O7kMN18DapjkVv3GOfbzjNE5SvSLKXak2louCbKNNiGLdLWJPQiLlXvVfYPUT8byxzdQ5TK0QcujaZIGlmXcmod4M8yTc35JvaL2Pr5ACuirXpBQG0peleZg3ZP9Xa8b49A9n+L0nydBy6Kvu1D02YKyMog6bzuDA5giOmOOL+0mXRxRXMValRrLRpaCzkj4dWiR3MiJ3xKOltblJ236fIZNlX9m/axHQ0a6KEPgSuQDyFnAuZBIkbfXBnFfayhTGmUDXAAprTXsokMxPZSO074X+0H+H9cq1TLJTTVc5cOzd9Su4A1zbT8O5B5YqnAc++UqMLKw/zFqos28SoSwBUho7XFiMUuSww7Vyiy8C4Zma5dkyyeNpZ66NShbEBdbPUKyJAiJB6k4Q+0nDGoOc0VVIqajAWFXUQjCx3YFZgwwH4hi/8ADfbigU006QRhGpV0kDwiG3E2j0AvGAq3FKL0dBDvpDMwZUKkVJLpG5UgwQegO4BwJOCzYVufIu4b7N0OLURVbMMYMRpUVFkAwSABzH3YOFntd/hwcpQevlq7NSpjU9OpEwNyrKADA5RO9zthBluNJkjUOWJUwFXcFp31noIE7ScLs/7TZjMBxWqsyPupPl8x+wwVOLXAHGSfIzSuSATSyoPMMAW9TpxmKgaqfgb0qED08OMwmRqR9Y5eqBSRibaVvy2F/LvikZCqDxuoeWgxy+4t8P8AJ56mMuwLfwqWXAO17Fbeemw5z5Yr3ClLcYfUQW900krAnSouszHKDyxcii908wCzLBBUxfnIkEdbT8jiRainYi/fpM/oflhVlFlqZ1GHWL3K1FBOm+4hn3/DHku4UGNSrOrSz6jpDEjXqbSIEINLX5y3IyRgUWiMZGIcoxI+EKoAAAI38hYAcr/KLkxgGo4jGRjuMQVMzTUwaiA92A/njGo7jGRjoHGYIDmMb043iPMVdCM0E6QTA3MCYHfGMdxjUYD4NxRczQSsgYLUEgMIP998GE4xjIxo4wnGicEBo4w4wnHOGAdTjYOOMZjUayQHGThRwLjQzIqkU6lP3VQ0yHABkAHYG2+xw0JwKDZJqxmvAHFOLUsuoaq2mTAHM+QxTPaT2x1rppU2KTe7KzR0KmVA/bE5TjHkJr234c2SWpm8q601Y6q9FiBTboyKfvkxYXJMgg70LiHte1dVFQlxVINWmC0rosgLEy209B3N8MONcT9+xp+KSYc1HJgRcBSSsefpG+ENEUadYMtHWqyDILqWMxCt4TF7/tiT1LwkUWORzwf2l92GNEsigFdO7VB01ASptuLibRizeznGF941anwtzVaCDSelCrGkAeKbwbnttAxVM3mEzQ95WgCmUQidAI1XAgQCQDtYYYe0fszl8uC+W4irRDe4ZkZyvRWB6Tyw6vkNplw4x7Y5ylSeqeHGmqiS1WvTHb4QZNyLDHm/tpx05xA9d6GtD4adNdxzVnPiPbkMAZviFfMOVVXcMAqIx1yALHfe7HyHQYPyfsRop+8r1qOqTNFW1Moi2plMA9hI78sLKdoZR28lWywruxZFqFouF1ExO3hvExhjlslxBtKhKgm0VPBfr44ue3pi08PzjUQUokUQTfR4J7llufInntjrNAoSTN4kNPMTPf0xB6uLSDZXf/hOr8VeqtjBVZZieS3sp8+nPDjJcFysqGW0+Jm1GQIkAi207euCq9ZiFLs0kAAN4hB5ibxYbd8Q1QQRoPihveDSSFFrKPhJ2nwmIPY40pUrCm3wB5nJ5fW2mh4SSVmBY3FihIt3xmIs3lF1ktRZiYJYqTMgGZKkn54zCLWlX6X6C/M9M4eFSiH06RVQikCdRJCnRIubtOm/3Z6aROD5pjxppg6lcW5eENG+1hfBXB8nVeiFIDNRpsmlWMhoC62O5LKI3sOR5qvZGoTxV2GkLocnoq2te9hp36csd5NFtrsWYUlnxVfeKBAYUyqlmubEEkXt4wDgvLDRTCh9JVnNzOlAzbljcmVv9DBlPwpyx+1OSuoFUK6QzUVgWYyYLgFQIP8AE3uMMuBUVRS7qAQzHYfiYzMS0KZ1TBERtOCAa0swo8KKxUAQQrEGTc6ogxuTeZxJxDPpRUs7QOQ5nsBzwvPGV1rJABDxe5AcLYdfCSZ2B88Ce1FNmyysyyUglryDtIFpBki49MajNini3tO9QFVHu0Iud2NjInb5YrVQiY58rXx01QQJaLA+eBajcxHLb9sUihGMMpxKrSjRWYAX0gmLbiJg4sPC/beTFZBB2ZJsP9p39PlinZZ5qARzvO0DeR0wPQr+EeXpcYLy6Zq92+57LlM4lUTTdWHY/qOXrikf4w556eWpKtNmV6niZWiCASqldzNzOw0dxiv5HOtTbVTqFT1/l0I7HHHtlxhcz9n9+HUJ7zU1ESxB03UMIBtzPXCSjQYu2Xn/AA3rl+H0CaZpxqAB5jUfEOxxZsUj/CnOocp7vX4hUchSbxbafXbF3wDM1iOtWVBLMFHUkD9cZmK6opZyABzOPNvajjLVSTJCqYVRtE7kdTgN0ZKy6VfaOgG06ie/LynB2SzqVRKkeU39RuMeMpVJUiSLyN9wdxz28sQ0M6yNqUwbwy2Pe428sMmZxR7rGIszmEpiXYKO5H0x5vkPbPMikBZiGguRJjeN+nOMc/8AiDV/GxJJMX69ByjbGs20h9nuPBeIs38YUqpclSIAm6lwWMwtrdox6T/4lTNM1AwKqCTcA25Q0QfPHje2YB96SdUFd48Q5zJEE4Y57UWVQVVWmQdzHSOXaRuMSlq7I2GccnPHeO1cy7sfgVoppyldmYm0yfM4UCrUVDYVGJFriBzLNI5nnbEhr0xalcXA0AkiT+9/XYYgr5U1FljUK28JdVAjqYN+Z88cLlbuQAdwoGopLFjqJAaALFZEHbmI352wq4ktWkZ90ELKGQfH4Wgzv5b9cPKFNERtCa2G5aCqmBEsyz0tffB/tfxCqKirSD3o0yYUwIBBlo7bYrGfkOliyvZbhOarU/fipTOs/BsxixYyNJv354cZL2PqMdTZygg+8EDErAvKFVBtOxxnCM+xRlbSn4YGjncRFsFlCt5F+eKOcUr9ewVJkuUyFPLBvdAu0QapOl4PIIDZYG15vfAweTMA8pH87Ywzc3vzONUlO4HntP8AUY5ZSeo6isD11ZpuotFt4+vL1xMlFrKSCsnTChtJ5gFJtcGRIvMYFqVCsSJBOx/vbHaagSpXUjx4bgTyIgWbp57HDKEkuA2TV8sEWTEn4N9XoI1HTvJUbAc8b90hposlSuuEVWJ0mIJLRp8RfmfpiHimcy+vwBnGoxphUkQCTpJLSRvKWAjEVDNxd9QJjVYx5CLgDp+snGdJZC8CzO1KgcgBSBAlnJJsNzAn5YzEmdzShzfpyJsQI2PTGYpaBk9Gyedq8Pdi9OffKppopOk1GZQYAkgkHmYlfnT83xIfaGraSFqga0Wdnhiki4BPMSRib2k9qxnFFMgIqRALSQQpWwEfFPisdx6IuNV9KrGoj3dNRPX3cdLc/n646N18E0enUON0KiEVJX3R/wApDIlgx+IWtqUxIFhvaHfEterR4QK6Q5m1NpseRgIQvKfDtOPEsnxWpTX3eoDmQJud+ZnnMjr87PwzjFXNj3KTrqaAzM2mQsKoAKGSAT4drExzwVIFF74fmlGqudJI2YzAVYlufxNpvIHTcxF7U8d1oKVOZsSZEGVnTbsRhRxri7LNCIQz4gVOxghoad9VyAJJ3m6X7UswOvQxEdYvfDoDRNVqgBpUGRG5t0iMBOYHTBFWprFgLxI8uYj9RgaoTz36mP1xVSS5EZLkk1ayRZaZnfZoT5+KfTC+k5CjyH6Ye5BSMnWqfedlVe4E7euv8owiexI6Ej5YnpainOfZ16JN/VlJ404r4v1/wkWodt8Vn2jyFQ1gabOxdZ0iSRFjEcsWGrVVV1H4RuegmJknlOKznM87udVNnUEhSsxE2iLdMPqPAkFkZ+xi1UFSoajQG0gSZDCCWHQ3Atj0fgntnUVgteXQ84God7RPeb48z9nc8VOhqZVXMiZ+JtIG/IgDFpp0yQTEAx2NsDclEzT3Fu9p/aGnUp6E8SllOrltcEHz74pma4grIYswYG97G1p7/wAsQ8Tq/dPWZ6G0j5YgyYUuBsCI1GwuDE/TCdx+MHTL4ZU/C5vMchtGB2Tw3PSPrP6YImAyi17899rYD1N7s/Sfp+v1xk8gOsvmWUfdIv2P74JzFNvdgU7PVKkadQKyRJgsT0E/TAa0yNECThoc0wqHSrR+ICxKgkiTJ3Bt2tOJaraaUepkV5qFYVWp++qDSCdQL6YBAkfMWw3aousr/ELLTIaSy9gSbgknp1wDV4mwBlIkmVnyMyP079sT1c+UCn3YAc3ktJMG5J5WbrscS1oN0GYTl0FiNJA2VQ0AEbbzP+pgd+eBs3VdoDU41E7EEQADc8pJ2jAFKu9QOUD+MqI1LtyBZhJm5tyjEVfPChFPSWM/EykLI5CTJi308sQWlnuIFZ7RTAQOTUZg0KBFwBGraI5Dvhvx5tNRJYjSrLAIuVqOBuOQ/XCDhNP32ap6nRpdTC8gDMaSOv8Azix+0sDMVfCWI8SqP9QLEkjuTaRtijdJw+fo0vyMuLFdEMxEkEdri/QkyYMX7YkpZnSYcADluIk822woqViw8C/xXlZJIZR1Cm5G9zOGWXWogAZ0qQIInmLi3X5YnONDp2N6NZIPLlvz88YqKW+DnNyACJ2mCRzvGEvD6zuzvpIKGGg6lU8wCdz3i3XBlWs2i4ZRuSQCW5kx9IjCuc4vaqGQx00hUErrUgjQBTYwQRIaQJBuDFo2xlaAvhGlecnxERF4jSDzgGesWwtpPUiYIuI2nsfOScFJmCCQQdpkLynqMVWpFumbPQgCDTqXfkFB5HnH644Wr4Q0gTfuALCZ5nG3qAixvyF/Wfr2xjpph26RBjlNyoHn8sDw3VmQpzlJy50sItFuUC1jyxmOswi6rEEQIIUXsL4zFaMdrwxFSWlgAB4yYUcyR2kbc5ttg3igGoqbAKgE+GTo5k2+oHfC05hNIBdZCgQWYn4RJOgxIFt/XlgnP01ZjqUEQsXMToi+09eXI4esZAwTLUaQBZgjXgAE7k8omLdjviTKVdEaWJ1cxJ2tN72AmcbQBKZCoxOmZ1DSskn4yoExzJOOMtVszgNRQAanPxXjZtO5PLlO2JZJ2OxxLSpLydPQbjuSdhbrtjVLiyOshuQnaR5jb5ThVkqlNdqzsW5TvMbyJ59/5Yl+yrGoIgKi7KdxtKmdus4zltV3/fmBuxr7+fgvBuRNhaNh9ccPUtKmSYuQYA8yMcZQgIYbSo8KwJNRjcjuFX6kYlyNKtUrIFBKaxPIRe3yBnEHrbrc+ENGNuizVwVQgjwUKUsbfEG29WuOxOKwlMFA3M/3OHftnxFKdNAj6pcLVI2IUNrX0LL8hhOKRCAL4lAER22M4f2JSU76NfW/4p/Ci/tEcXXw+H+2KfaLKO1FmpswKSWAJ8SmxFvQ/PFIWq42Yj1OPR868Ualj8DW9OeEI4J7xKlUNU1hzCwdLiwgMDvPO2PQm8kYLBWlqVGIEsTsN5vaB5zHrj03LBvdp7y7hEDxtOx+Hczio5nIe5zdJJJ8VMmZ31CR8xi+GgpBapqG0RAmSLC2EsIrzQp6CSGNQsbTtfoN7frjdDIwPESsXAJ5WAtt1xOUVCzAGIm4kgW58h54VVyajgkkQY/zFaSOwv8ALEHNptJithhopeKhFpJ0gwBvzt8vnjlUpuF0tI3AsSbjrFgQdvphXmlpo0CoxewJHO4lBeB5N64jRHKio7d7qwiLaQRAA+mDcubFsdJTAdSHXwEMRPy5dYvhbnKL6dULAexFxfmOk6j54irZxzUFJAA0hSzBZmLmRIiPXtOHeVpilTb4mQ/FIi5dJgdIkR3xlN2rHhliH7TWKz7xpFxvyi06uk8sQiq7HU9QeAGNdwJ6G/OPUD0eZHJDc1KhYlmIC0yIIBUXFhOob4izPu1qtYQgBXVEFgDc8gZk367dDOWGPNVGyvfbagGpW92IJI8R1Hn2v2sMCVXqMCWew5NB3388Oc21OoAWnQDI92DDHoJMkC87AYEz1FXcaTv4gAIAmQBB3NrnbCRkvIjY+9joNRdMLokgcyQt2j7tyNsd+2WYKulRJM66ZAE+JS0WPY38sS+weVCtWJKKKYUMxG2rUSBN9lPywL7VZsVEYUFICPq1HdiTBt0ucRS3anu9OfKmuPi8NJeXkdCS8Oq839vsVupxIJSKGQ7tqdgRtG3L5Yd5LK0aiL8RkSCwBM3Np/XacBcHy6yZDuwIkBdJJI2abgD09cE5rLyfDSZFDAt4vDAHxHc+gjDzpulgmkMa2XpBQpYsq2jck22tuI+s4U5viAI5ksZibBT3/wBt57+mBmy4NULTLM4PNZttaICqDPXzwwfJOTJQAHUIkCdgAIBgWvP9MaMElljtnGWYFgKYaG+9YwNrnSCLz/xhnk1eSG1BeoA36ibC04gyOUdRABAB2DMRfsRy6zgzWBzsOc9Owwlq8IXJpaa/CRMHqf5b35dsdUqxkTqZV7fPv0+mBftBLC+2/ryvacbaqpmQN9xtMm0/rhvElELQrz+QBqErSeDEQYGwuASDBxmDc3UlydM7dOg7Y1im/sYQNTBUeGPDzInygScO+L+7lgzlVOgDlyAOEHEEOjUGDiLASOV4n5ziyP8A5psPjG4kQR5fXlhm/dbER3l8qlNdOh2gGdOq+wMrqJkwbiAI54mbMUVA0KpKEjYNG06m3/N0GBaoep8ZIWV0pT0+LmSxJgWE95wJnEfwgo6BnkMIVQNhGkQbc/2xypN8sBPUq0qpmqAs+FdJB1AbCdrE9PljXDq9KmXXQVQ6ludUCJkNM3Mcj5jAVenVYm7OogQ7TyvDTAbfocBVaAK9IJMnlyiw64soJqrAh79osWiJmCg8KD7qgWnZb7Yb8MrlGLe8mF+L8Icgc+ZNvn2xU8rUIIS5GlSY5WHzuR8sWDglFi1hIUtVO8eGNKkHuWa34RhPDqS2q308v79C2gk554OOLU9KIrOSHB0IT8II1Et6gCedhjMpXAULeFWCOtgJBi/yxDm8prqMzkkzv5DkPPpyOHNGmukeASAJBE37Ecj/AE5YtBVdy3Pq+jfbt0t8nX7Sm4xjJJVwvJeT/joL8wC9N45qbEgHY2vgLhvFGQFRrA3GmbHmd/PFgNFYnStp+Q5/XBWXyK1WJbUNzuLgMw6SbYoqOPbtKS2Zapm6TsZOtDPZTPU7DFsqZlGBgkxz5eXU4HzVNftWgCQiHfqT/wAemC/s1MGNJvsJ5jkDIwW6NtsBzLhh4WkbXMEGIsvPrgZ8utVlEaiTEyVjVzJFuuG6ZNRfTpN+fTzmP645qKoNgfKf6f0wq2o2wqdXh4aoVJ9zTXqCSTtzv84xLncsSoakxKKCIKmRJ+9yJ7+fTFh+zU2ANybXk8hAjmBtbHdPJKQ1ioIvBaTFwDPcD5YO5A8MVcPy5pKSNDVGJGokEhmtpBuSRE3je+JeIZz3dJkYln8JhTNvDJM7C1t+WNU6HgAUwzOADc6bGWja3i/u+OsjTVqlch9RFAveLEPTBm3Q7dW3jEUv+lipbZEOT42y0p06iJ+KecCLbbDaNsKzmvfVhMozMZCgzLdO29zj0DhXs/RNIPpPikttBubRttjzriOZFNm0qwIY+JdokwB9d8WksBk7VBI4aqa2FQgAHSLd4mTcT074U5vOtBXVHWLehIwTX4mtzTpKFYAGRJOxOpjubbjCdrmdr7D+v8+mJwi+oqRZfZ+sEy71arNpNUjmdRWmCB3O8T0xnGcyaZBY6gUVxB0wKhboLkARfpO+C/Z+lTNFQ2lioZjAa3jW5Jtq3AHl1vxxDIozxqAlPCSJA8p2F2OElPc/efHTpX8/f0PTnBL2dShx187/AD+OnUQ5IPVI0MxOoAkE6gI+MqNxEiesbDBmSokVDTZ3tBPisTP3ibiY5dccZfhjpUlDC/eqTyAsDB2J/QdbGZilFNtVQiwbSsGwJUsWYgSRaZty5Yo5Kzzxtx/ia0FQCmU5AKYXnawnnMQMKqHHVZvCCzsYUExckWAkmL73wr47mTURCTOk6VEz4SgYCeZ74n4FlKiyWFVRYhEIvM3i8RbvhdRR22zFjqZlVkkESY33M7AHviCozG50QdgW+Q73/TA9TNEqxdWhIgRJ6CyiSbnY84wKM+wqABNM/iWWPXSCRYSeZ2O98c8YMIxyuXcFmMRcAfy8Qi9h873wHmc4yPvuRCKRF9p5TIO3Qnbfmtm2c2S1PxTAElYlQRy8Q8VsVytnyXJcTP4bR0gjvyOLaem3mRuBlmKoLEswm0y6nl1xmFz5inP+V9CfqRjMV2C2E55wUAIEkWveIthzxKoUqNsCzEHoRa/UHywqq5ByB5AXVhHSYGGnFMuzu4UEFXcbE2PWBbBcfdoyRJRqNUorpcLrdw1RjyQ2AsDHlbYbzgfK0nkFqhITwwJi5jVB2BEdDGIEylRR7vS0TJOhucDmvWMEZemwXSdeq8kq9xsB1nEnCuANMGasWcGAomBO8dY33wYmVmBsABBBMktF48z6YHp0IZYVtI3JRp33A5fPDT3iangVNNwsIxNwYm0zbFOEPCNoEr0wSQnI+JpgRB3vv9LWB3wy4Dnvc0WYgOWcAqfwKDPqSd4I8NxfCrOUS9gjqpuT7txFth4evOcS8NyypTEKxhiTq1AGYiFIuI374Etqjcg7npvcgzh9RqutzIVmdwDeNTEwO09PPDimpsNU9Bz3tsOX8sJ6ec1VFpkiLAAXnyAP6/TA2azZrU3pAHUGEEG5AN9rwB16YWOpu6AjO+SfifGCHNNFIYEAlgIAgzpkkjlyG2LhwSqCfKR9ScUGlkHTSGUnVtpIbnz07euLt7PKZYm0zHkGI/UHFGOKc4//AJ5+0jyv/fzwxmQ1gV7XO9jbsMKOJZlaGdZ6jQt7kE3MGMSU+N0mUtJKrALANA/vywXyBcDNWgG4AA8okDqNu98R05YnflzPpF/77YXpx2gR/mdz8frM46ocXoAn+Ko6GdvQneMKx0S06h1HxErsVgCP7HfB9JbAzYxERsYnlhWnEaE3qoetx58/5YMTidGf80JIBllgHmIMif0vgUZgFGhGoiREgNyjb+/PBVCmNOYMKv8A5dp8In4qZu3Tb54jy+ey4LfxkiT4pib2sL/LBOVq0npZjSysfcNJBBIBZd+lx+mNWQNW7LdwYgZdZHIgiO5GPIOI05dhCmSYvbab22vt549Z9nv8gavESWmemrY+mPNqplqgFNo1eEhbAECRMyDEYs1ZEruVoVKjMBJKgmB2IH88SV8uwuFv2uT1+vMd8M6gKkRKMTB5ev0w04dQWogZnJOxjn2/4xLUlsyw4oS8AzLowAdTpa1M6RJ3k3B3jrthipLmaoD6SFQLsAbDpaN7fPBlfJ0NOj3VMmOd9xG7bkgjmJkYgzaimvhLASAZOorZp3P874596k+Axm629DpapDAKVWxEbLYWjkI8sCcRz1NiA7gTz35m0hhKkgiOe2I8yiMLVNZAMDVFz1mPlfrfECZEFlkNYBZQiIG4FwR6nFFDqA7qUkQksHfS+5AvCjkwAtDWB5DkcMsqQq21qrX8ZJO8iCSY5AAfLC/PUFZTAcu3wS6+FjaPjAHLkdzBwNkabhSXrvrYQ0kEC45yTHlvbaMaUNyMNMxVqBWJV3LGBTABtexK7T3PLEOXcEA1aYBUlSWExzAUEknpM/d54KymYVGJDCGJZtgSwsSdKiZAB37WxBV4hVcFF0rEGZIJubLB8MAXk9b4TZK6S/AQDW51WXTpay2iY8JgAk3+mFFcKzFtPhFoRVSwuTsQTuJO9t8OaYJGpo1TEs8iACABy39LYGrZUAXdWMfCZB+YMCMWjccAZXqjibII5Tqn1vvjMNzlWFg1uV053543itgIMmzF0Nz4kG7dRbzuO2HftHUc1iUBk1H+E9+3W+JM5QiplQyksCo3AMaktMXgk/0jHPFoeqdQHharbaYgbHy/4xgsUhK0GQ4GxMtEzHlvjis9XmxE9Wa1p2PXBqJTCgkQZPIfvP8Aflgqhl6ZJ0qDGxsvPcek7jGBYqpo7Sxc+Q1FjdQFHeDa/I9sT1cu2lPGdRMG5jmZjBOdyoaYVhrZVjUARpgQpi3STPWBjeeqBEJgMfeEATB23Frxz88ZjrgEp5OqzBA9wJuz2gkEbmLjDBck4QKaqEiTALRM823jl8rY5ylZKhDGEmRp1wYg3JI7nr9cSNk6bAwDUsLqpJvyWN9vS2I6z4JSZHwqhVXM0ENQOpZJIJYQGXYx3GAyKhdwAYuOZtJG/wDLBvC8nTGZoaXdf4iEKQIPjFrXBIOxFrdsRVq5DELVQQzfikX3uYn+98C7WEboOuCcO1qjMoHhYkQ0295FyxuSg9DizezTfwxvuxH5j++EXsvRYhnatq8DSs2Hhq9yZsD6469muMPrNAUzaYJIGxMxyPlikXfJX9qEv+IRnU3LXH9/LHPssurKAQy+KojGV0nXoEkb+ET9cTe2FDWumYOub9p6Yb+yNFKORZnMgFmMcwGH7Ye8Ao81SgSDAvMACZ5zYDGJl2uxEbkyCO/TDupk6hJZaZYG8zEzzHrixZ/2TNOiKjNLGmG0idysxfnOA5UMoplX4TQb3VR1AJX4bAiSD8U8rdcMfbHX7mmzBxrqBhOmFBp/CIJ8+fPtg3hGTankM0GMM6rpHmWEkdvD88E+2WVarlqIFtNUSW7UgP54yqwO6oo2RUlwAJN7RP0xbPYbLsRn5EfwBva3vBOBfZjLNRqlvC0IbAmdxtK4d+zeZGvOlhGuiiz08bNB9AcDd7zXYys9B4TSjLIJJEEzsTNzIPPfHlWbp/xmYAODeDMQAIx6FkvaSitBZLGAQQFaY+UEgHkcUgZdSzlXMQsHTp20DZsM2CiHK5Oq0RSQTFpWCCCRzEGxnbzjDKlXKosUr2DDzkiI3noJiB5GXJ+8WQssG0kFmAFrED9ZAnHdUgBjUCwDY6iQb/pMTz7Y4vaNRN7a47k2xJWzdSVUUmJfVAOn4bn7pEHf5Y1QrlqbzppFSsCRpggzbe8jsfoGK8ZVp0vTYjkCogwJMG/XqLmcCPxGnmA620IUOpSFB1EjnsJi5+mBFrpE0OePP7Aueq1qWjRUMOWjxWtsNj/ZxAc5mjI1mwmAxPTYD9dhzIwdm8qVFNBJnUQed4+U/wA8d0sxSLCmCpqJqYAI0A2J3EDqTbrvfHYuCrtAVXNZjk5Bm8VD3t9N9u5xtszmzEVCfJyee0BbHBeRyShCYAMi4AnY/wB+gx2/DaZY+ETEmVAuVnrvOGpCb2LXzWbmDqB2+JgfkVkHt9MaOezQEAloAJh327wP6/TFh+x0qKhdCgt8R0rcbaRqn59vXBmR4eoTSAs6yym8DxkAMBsRtedsRWrFugpt8CjhdHNOQalXQltR1ElZYAiCOQJNifOcECq2XB1q9VtUEs5I0/gsGW4ncE7bY7zVRShNWRzLMANUWULoEBBYkbyxOB6HEVGhwDVIkajTXRLBQNT+G4KmJv4ugxzar1G6awMm0S1RmHOumKAVgCATBEgSCNPIzjMS1c2ZsLQuxAGw2AMAeWMxzXX7SqRW8jnSr03dw+ggg6gTA5AmcS5ut72oWpxB1tBiwYg3+u388VynXgKoHQeuGtGqEJWVMjqLdza3K3X549aUmuCEsIIGSqfeKwP9IPnFiOc4IoUmvpeQomUXl2MXvaDvheCATeNVhJlZJuTYmIm+9sc0a5JHIKdMwQNzC23kzyxJynyImNTR0CZdiGBCsrQd92gHbeL3t1HVMjx9dTESCCZ5CcCUKytqkTzuw5TYaj5D6ERibLcKNSq1RRqAhtAjoAFGq0eeDHUzUlkbcT5LIhZd4LNJhoMA2v3g/XtjutViCYCEkDqSIiP9N8cZ+nUguyQF36wbSeYMRFjYG2BqGVZguqixKsQQQw8O9yYG94GJuLk7Ygbw7Naq1I+8DS6DTa1xzn6cp3wrznDqRZmEi51AXvck39JvzwZlqbJXoj3GhBUUySBadxF+ffbfHHC+EVK7M2j3VOTNQ7EX2HPz2w0Y1wNT2jHhXEcvQoBQ494wIYSZJOsDkR8LDENNipQEGWkiAQ1oggWxNSFKiD9kliLPmKh8K9k6/wB74W5biE5hApYkkk1TdmOknczpEYslSKLp2GPEKmhlYGpqBBOtRBE3HTDnjGbLUilNFNNkBIWNj4iCAAZ64W8TrF00s5cAE+Ig8jcSLHD3/DepQFOoMwaZOpdHvNMxHLV3wOEO2mxNl8rUceBJBPl/+pOLJxTOLUb3Z8KDwCADtbtGLU75RtzRbzKnELcLybmYUk9KrfybCuYVCjz8ZarTkPRlWGnSbzsbwTaQDfDTK5J6wVGpAn4tLAATABiedvli2rwTJCf4VK+8mf1OCVyOVBBFOkCNjaR674VysKjRWKPss4MjL0x5BP1GEVQUhqKq6CQp90AL38RIMWM77zi8e1VRWytRVcBjpiDezqeRnYYonvqlFAEJE3YwJYlmCyDeAAf7OMro2LJfdIUYU2qyzUwS5JEFuUHfywnr1URjTYGZiDeAD+4GHGUr1ampGsQyfGBA+K9l8r33GJ+JV3lUdJB3JgqbxYGRv25jBjLbhgmtztCHNVqjRodVCgAqytytaAZ8u2BxlcwQY0spERqdIP8Ap/hmBsTtMm+LInDqLnUURYn4bRG4aJA+QxrM5BmkpUty+EgDtF/15dMR1IpfoiRemyn5b2WDPqq6RTgExbndQbAmAJbvhnl+C5amrD3ZgwWl2ggMIBMwL39L4YZjh7gaVCmwAg7dNK2ufFfff0Ar03R2NSnUVYMeE6d0YEEDexxNy1XyaKdhJpKpVgRC2CzAIBEgFpmwj1OOuMVvEXVNIbYiAQDaBFh62wjfioJEEkDUTpNpvAO0xa/rjGBrUKhBbwDWEBJJgG5nlveOeK6TkuTJtvJYU4eLCdGxgICI3G/ON+89cSPklII1wSN/drO23Tb6WwdxanTZIazkDmZm28dR+mEX2UDb4gRB1E/O+G8bGWVlGMWF8Q4SKhQa3mwsguAQYBF1FuR2t1xJlMmaAg+8Y+obl05mP1wqXLVrkVBJO4NvkIAHzwbWzNTSqtUJJEaws+guNiBf98c716JtxXBNmqoZAhWxsZjkJ5/9pjCunWCApTEK/wAYEGRcTEQeYnoMazb3SwLF9MhZAuNQI5feudo2wHXY0wx0fe+9Nlgb2mL26+tpOc54foI5NkFfKUwxCrUjlfrfof1xmF+b4lULkiY8+2MxdQ1K5+oBblV26TY2iTt9cdvmzLAE3sTMnkBsYiIwblaSAKQn1naOuJlzDMCu0zBNvL+++O50PVigvcBiGM77gW6g4KXWCVWwiSLcrzvE+XXywFo01CCRK6ri8na3aZM/0xpsyx5npudul+WACgmrYfCZvcWP/dgjhvEjT2Yq1rGYHruOfzwNlabkjSSCLzO3T+/LBOXyr1ZEttKrBIJE2JMBZ2nAaTwwUWI+0a6gWBCkKWgXGibz3npuO+C6PGquYX+GgRJ8LEBhb8WoG89Bvz54WcO9niBqrEuFExtTXuZ387DtjvOcXjwURJ21AWH+0c/M/LCrT82NQ3qvRorqrVWeobgRdj1CkwPNvTC3O55641V2ZKX3aYN2jqTv62wtbTSJZzrqbkGTHdjv6fpgR8y1UBmuWO3YTaBsOwth1FLgJNmM0asIvhQSFUbdJPXz/wCMN+F5VVKEoGaZKyRAjqNsBZLK6RPU+Ed7E2F4n54s/CMkRvz/ALnDG5GuS4dRffLrflqc/Sfph5lOAUP/ALemPOmP5nHHDMuSbGI52w5p5XqzfMj9DiEmXSRBT4FQj/Jpf+mv7YkXhlAf/SpfkGC1y393xy/DlNzhGMkgQZDL/wDRpn/sX98SfY6H/QT8gP6DHY4Wo5SPP/jG0yIOyxHcn9DhRsEVTIZU70af/p/0wNW4FlahmIgQArOgAmdgQN8NEyJHQf33x0cp1P0wwpXcz7OUh8KkiVJmoT8NxvtgXP0xy8JGyteTIax6GD8+2LUcn5esjAuZ4QGiQtriZwcAaKk2VWqtRipXxMFIBUyNd/qD8sLc7lmpP/CYMdWk6gTZ6ugSQwJtPMXGL3XyzgcjhRmcmpuRpaVPqraxJ6TJ9cDqDJU8txOrAZhK2ufELmBvETB54ZNxBTBkA76FeDN1+ExPp0wbwbhdRaBVlViakgf6Q5Oq/KDPrjed4XRZ1OizZmpPWJBPpY41tGwAVTSqNpZEYjcVkSRF7Ewf1x1mESSoDAEROqQe0VBEeuBqnD3ptTFOof4lZkP+33bHbYmV6bTzwDmK7UCdSalD6AUbRJhidQutuVhg8oFKyb7M6m1RCSBeojdbmQYnT+nngfOZfNQSgUryCEEGd9RmZ9ME5XiVP3hR6ppvE+NSpnu9OVAi98H08q5EpDAwQyEMDz+JDM+mE2LoBxRXNNRb1CwANwwPTk03E/riLOVg7qqljaY6KBBIm4Eafni1LmeR3naxP1hunPEVajRYkvTQnYtGloPKTuJiwOJvSt8iS02yoVn92ikMeoDuV1azIKkEQpWDcgxG2I8y6KP4sKdQIUsStrXPz7Ysef4HRZNOupTBmBAZbgix0nvEHAdf2WZ6QQVFqKvwwQs87+FiOXP9sNsrInhsXV6Wk6ZYwBsARsOenG8A1/Z+tqOtn1c/ETytcNG0YzG8LuCmL6TWXl4SbecY6pFnZgvxEWm1+V8QIwJ5/AB9cZSre7lwYIgj6RM47WMd5CmSHIHhJQNvqAZiNIAm5hhP+oTvGGGS4QWqOPs50/iLkKk+IQZ30xvyPKRAnCspWJ1wKSzNlHUmy9BNieg3xZKdE6QDU0ou5ZoHmTzYnnuScK0zJk/D+EZVL6iW2udpvYgWHKL4Lr5rL5ZfCbmSESb925DzN+xxXszxQARSBHLWTc/7Ry/XywMuTJBdzCnczJ689zjKCQbCc7nquZOm4UGQoHhFt77nucC1s6tIEU4LX1Pv6L37/LriLM50adCSE77t59B2H1wNXoETJ+FWn1IGDZqM90WvO5Mc+Qv9cF8Py2kAH7s+t7fyx3l6XiIEC5vewIGD8rRVmgAlF+p6/P6emGQGH8Ny5PiI8uwxachQwsyFHYbYfZRL9eQvhWx0h/wqhCT1/wCMMFAHS2FFPXAGn5g4mFNybg/PEXkqhialp1W7DHK5kH7zflj+UYXMzAdPI4ifNMpspM+X88CjWM2zCzAZ59QP0jHa1VO7H5/0wqcat5Hz/ljYy7DbbsJ/XGo1jda6f9QfmGO/fKPvj8w/fCykdJ29I/pglM9G4P0wKYbQaGHX6zjYI6/XA6Z1DzxIKoOxHzxgnZjtgatQU9METjWrvgGFFTKaTKn05YBJlhqWAryLSLi5uZHpixswwLWoA/1wbA0V85EBqekHStU1C2++oEWFrt9IwjFMvmavhkCoD2iKkHbyxb8zkjYBjAMx+uIqeXVBqCgOfiixP743IrRVKGWp1M1WaophQBziDTEzhXwfgjCi9VapVxSYo6khpQkAEztY+Ud8Xt8jTbUSoJZb8ibQJ/cYRNwIplzRWpLBKh+EgmZMBZ3vGAASUeJ5j3D1aiK4owanvBqJBkSpSGNw177Y7y/GqTpqqCpSvsD7xfUDxx2jB9bJucrUU6gRTBIuORFwelhBxCvDaZpVIpgakYmRG8mbjne4OwXA3eYQXMO7N/CYVF06v4Zg2/0EyD2wv+2g2JBkQC1j6GJ3x3wjgsnxEOhTw38QkAgkzN2mI/D3wn469SjVVFhl5hxqmb72Yb8jikciM7zNM6jLH8x6eeMworcTVjqFOxiIYqNumm2MxW2LSBaNQRPRV/VsE5fOe7YVFgsoJuJGxFwd98axmHFC8pxyFdqpLMT4RyjSD5DfA+ZzzVD4msNlHwjyHPGYzGAdUVVRqc25CL/0xDWzmt0B5mANgBz/AFxmMwrGQI7XW/37+kf1w1zFQe8InmwH556eWN4zBSB0JtYskzq3tyw9yT01EatuxucZjMFmQ3ymaQfen54b5PPoCCGiOzY3jMTaKJhx43f4x+U/zxtc9qJ8Z+uN4zCUkNbZhrLF284B/bGjxJARJ+h2xmMwG6QyWRjS4hQIkEfJv2xyvHaXWfQj+WMxmEYyCk4nSI+KLdG/bGnz1Hm0+h/bG8ZhqBZyubo76vSG/bHf2+kPvfRv2xmMxqNZscQpfi+jftjX/iVOfi+h/bGYzGo1mHP0/wAX0b/245HEKR+99G/bG8ZjUayKpn6f4vo3/twvy+ZMH3z02M2KK6wOhDTJ7zjMZgUGzVSugnS/IiIbn3jAuQzwFNRUcsyKAZmdQsbx54zGYNCNk9fMIUK6wVaQRDXB3ExIwBUehHhJ1aSI8UXi+0HYb3tjeMwNprFFNAiAFiDAkb3AA/DtYbHmcU/j1Wcyt/vb/wDYOXnjWMw0FQrEvD6i+7Wd7/qcbxmMxc5m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508125"/>
            <a:ext cx="4714875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File:The Imperial Palace in Central Vietnam (Huế)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64" y="3505200"/>
            <a:ext cx="4162425" cy="283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upload.wikimedia.org/wikipedia/commons/thumb/6/6b/Trieuau.jpg/220px-Trieuau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76" y="615640"/>
            <a:ext cx="1997990" cy="26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2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Korea (Modern)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Two sides to Korean culture: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Distinct people with own native traditions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Culture was shaped by Chinese influences and adapted to suit own needs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Today arbitrarily divided into two countries:      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North Korea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South Korea.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ksnvienna.com/wp-content/uploads/2013/05/ww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545227"/>
            <a:ext cx="239716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opentravel.com/img/TravelGuide/south-korea-777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3598900" cy="231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gdb.voanews.com/53597A56-5228-4063-BA37-DD9881F553F4_mw1024_n_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130" y="1371600"/>
            <a:ext cx="3200400" cy="241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58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err="1" smtClean="0"/>
              <a:t>Koryu</a:t>
            </a:r>
            <a:r>
              <a:rPr lang="en-US" dirty="0" smtClean="0"/>
              <a:t> Dynasty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Lasted about 4 centuries 935-1392.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Government and civil service system modeled on Chinese model.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Despite examination system sons of aristocracy still received best positions which became hereditary.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Period marked by cultural achievements, e.g. light green </a:t>
            </a:r>
            <a:r>
              <a:rPr lang="en-US" b="1" i="1" dirty="0" smtClean="0">
                <a:solidFill>
                  <a:srgbClr val="2F5897"/>
                </a:solidFill>
              </a:rPr>
              <a:t>celadon pottery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270" name="Picture 6" descr="http://www.antiquealive.com/masters/m16/images/m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38600"/>
            <a:ext cx="2319404" cy="260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upload.wikimedia.org/wikipedia/commons/thumb/b/b7/Goryo_Taejo_Wangkun_2.jpg/220px-Goryo_Taejo_Wangkun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49" y="1676400"/>
            <a:ext cx="2438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713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1142999"/>
          </a:xfrm>
        </p:spPr>
        <p:txBody>
          <a:bodyPr/>
          <a:lstStyle/>
          <a:p>
            <a:r>
              <a:rPr lang="en-US" sz="5400" dirty="0" smtClean="0"/>
              <a:t>Japan Returns to Isolation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19, Section 3</a:t>
            </a:r>
            <a:endParaRPr lang="en-US" sz="3600" b="1" dirty="0">
              <a:solidFill>
                <a:srgbClr val="2F5897"/>
              </a:solidFill>
            </a:endParaRPr>
          </a:p>
        </p:txBody>
      </p:sp>
      <p:pic>
        <p:nvPicPr>
          <p:cNvPr id="12292" name="Picture 4" descr="http://24.media.tumblr.com/tumblr_mc22lzHvS01rjntmao1_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8" y="1219200"/>
            <a:ext cx="6324600" cy="439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46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Warring States Period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1467-1568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Powerful shoguns in north and south fought one another for power.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Japanese feudal system collapsed; centralized rule ended.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Powerful samurai seized control of the country.</a:t>
            </a:r>
          </a:p>
          <a:p>
            <a:endParaRPr lang="en-US" dirty="0"/>
          </a:p>
        </p:txBody>
      </p:sp>
      <p:pic>
        <p:nvPicPr>
          <p:cNvPr id="2050" name="Picture 2" descr="File:Sengoku period bat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032" y="1447800"/>
            <a:ext cx="3200400" cy="44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42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Daimyo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Powerful warrior chieftain seized control of states.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Offered protection to peasants in return for loyalty; known as </a:t>
            </a:r>
            <a:r>
              <a:rPr lang="en-US" b="1" i="1" dirty="0" smtClean="0">
                <a:solidFill>
                  <a:schemeClr val="tx1"/>
                </a:solidFill>
              </a:rPr>
              <a:t>Daimyo</a:t>
            </a:r>
            <a:r>
              <a:rPr lang="en-US" dirty="0" smtClean="0">
                <a:solidFill>
                  <a:schemeClr val="tx1"/>
                </a:solidFill>
              </a:rPr>
              <a:t>, meaning </a:t>
            </a:r>
            <a:r>
              <a:rPr lang="en-US" b="1" i="1" dirty="0" smtClean="0">
                <a:solidFill>
                  <a:schemeClr val="tx1"/>
                </a:solidFill>
              </a:rPr>
              <a:t>great name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Security came from powerful warlords; emperor became mere figurehead.</a:t>
            </a:r>
          </a:p>
          <a:p>
            <a:endParaRPr lang="en-US" b="1" i="1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mrkash.com/activities/images/samura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46" y="17526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05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Oda</a:t>
            </a:r>
            <a:r>
              <a:rPr lang="en-US" dirty="0" smtClean="0"/>
              <a:t> Nobunaga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Vicious and brutal daimyo who defeated his enemies and took control of Kyoto in 1568.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Wanted to eliminate all enemies; killed rivals and attacked monasteries associated with opposition.</a:t>
            </a:r>
          </a:p>
          <a:p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nable to unify country; committed ritual suicide of samurai </a:t>
            </a:r>
            <a:r>
              <a:rPr lang="en-US" i="1" dirty="0" smtClean="0">
                <a:solidFill>
                  <a:schemeClr val="tx1"/>
                </a:solidFill>
              </a:rPr>
              <a:t>(“seppuku”) </a:t>
            </a:r>
            <a:r>
              <a:rPr lang="en-US" dirty="0" smtClean="0">
                <a:solidFill>
                  <a:schemeClr val="tx1"/>
                </a:solidFill>
              </a:rPr>
              <a:t>when general turned on him.</a:t>
            </a:r>
          </a:p>
          <a:p>
            <a:endParaRPr lang="en-US" dirty="0"/>
          </a:p>
        </p:txBody>
      </p:sp>
      <p:pic>
        <p:nvPicPr>
          <p:cNvPr id="4100" name="Picture 4" descr="http://upload.wikimedia.org/wikipedia/commons/thumb/7/7f/Oda_Nobunaga-Portrait_by_Giovanni_NIcolao.jpg/220px-Oda_Nobunaga-Portrait_by_Giovanni_NIcola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950966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77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Toyotomi</a:t>
            </a:r>
            <a:r>
              <a:rPr lang="en-US" dirty="0" smtClean="0"/>
              <a:t> </a:t>
            </a:r>
            <a:r>
              <a:rPr lang="en-US" dirty="0" err="1" smtClean="0"/>
              <a:t>Hideyoshi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Nobunga’s</a:t>
            </a:r>
            <a:r>
              <a:rPr lang="en-US" dirty="0" smtClean="0">
                <a:solidFill>
                  <a:schemeClr val="tx1"/>
                </a:solidFill>
              </a:rPr>
              <a:t> best general; continued mission to destroy enemy.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Controlled most of country by 1592.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Wanted to conquer China; invaded Korea in 1592.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When he died six years later his troops withdrew.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ages.artelino.com/images/items/30638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24000"/>
            <a:ext cx="3067050" cy="440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86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95399"/>
          </a:xfrm>
        </p:spPr>
        <p:txBody>
          <a:bodyPr/>
          <a:lstStyle/>
          <a:p>
            <a:r>
              <a:rPr lang="en-US" sz="5400" dirty="0" smtClean="0"/>
              <a:t>Feudal Powers in Japan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12, Section 4</a:t>
            </a:r>
            <a:endParaRPr lang="en-US" sz="3600" b="1" dirty="0">
              <a:solidFill>
                <a:srgbClr val="2F5897"/>
              </a:solidFill>
            </a:endParaRPr>
          </a:p>
        </p:txBody>
      </p:sp>
      <p:pic>
        <p:nvPicPr>
          <p:cNvPr id="29698" name="Picture 2" descr="http://loadpaper.com/large/Ancient_wallpapers_4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438900" cy="383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14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Tokugawa </a:t>
            </a:r>
            <a:r>
              <a:rPr lang="en-US" dirty="0" err="1" smtClean="0"/>
              <a:t>Ieyasa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Completed unification of Japan in 1600.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Defeated enemies in Battle of </a:t>
            </a:r>
            <a:r>
              <a:rPr lang="en-US" dirty="0" err="1" smtClean="0">
                <a:solidFill>
                  <a:schemeClr val="tx1"/>
                </a:solidFill>
              </a:rPr>
              <a:t>Sekigara</a:t>
            </a:r>
            <a:r>
              <a:rPr lang="en-US" dirty="0" smtClean="0">
                <a:solidFill>
                  <a:schemeClr val="tx1"/>
                </a:solidFill>
              </a:rPr>
              <a:t>; earned loyalty of other daimyo across country.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Three years later became sole ruler (shogun); moved capital to Edo (later Tokyo).</a:t>
            </a:r>
          </a:p>
          <a:p>
            <a:endParaRPr lang="en-US" dirty="0"/>
          </a:p>
        </p:txBody>
      </p:sp>
      <p:pic>
        <p:nvPicPr>
          <p:cNvPr id="6148" name="Picture 4" descr="File:Tokugawa Ieyasu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295650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620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Tokugawa </a:t>
            </a:r>
            <a:r>
              <a:rPr lang="en-US" dirty="0" err="1" smtClean="0"/>
              <a:t>Shogunate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Ieyasu</a:t>
            </a:r>
            <a:r>
              <a:rPr lang="en-US" dirty="0" smtClean="0">
                <a:solidFill>
                  <a:schemeClr val="tx1"/>
                </a:solidFill>
              </a:rPr>
              <a:t> restored centralized government by requiring local daimyo to stay in capital every other year.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Founded </a:t>
            </a:r>
            <a:r>
              <a:rPr lang="en-US" b="1" i="1" dirty="0" err="1" smtClean="0">
                <a:solidFill>
                  <a:srgbClr val="2F5897"/>
                </a:solidFill>
              </a:rPr>
              <a:t>Tokugawe</a:t>
            </a:r>
            <a:r>
              <a:rPr lang="en-US" b="1" i="1" dirty="0" smtClean="0">
                <a:solidFill>
                  <a:srgbClr val="2F5897"/>
                </a:solidFill>
              </a:rPr>
              <a:t> </a:t>
            </a:r>
            <a:r>
              <a:rPr lang="en-US" b="1" i="1" dirty="0" err="1" smtClean="0">
                <a:solidFill>
                  <a:srgbClr val="2F5897"/>
                </a:solidFill>
              </a:rPr>
              <a:t>Shogunate</a:t>
            </a:r>
            <a:r>
              <a:rPr lang="en-US" b="1" i="1" dirty="0" smtClean="0">
                <a:solidFill>
                  <a:srgbClr val="2F5897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which held power until 1867.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Later rulers followed advice to be virtuous, and not to neglect, but protect country; allowed for order in Japan.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Period of cultural growth followed. 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7170" name="Picture 2" descr="File:Tokugawa Ieyas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387678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2939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Haiku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2F5897"/>
                </a:solidFill>
              </a:rPr>
              <a:t>Haiku</a:t>
            </a:r>
            <a:r>
              <a:rPr lang="en-US" dirty="0">
                <a:solidFill>
                  <a:srgbClr val="2F5897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a very short form </a:t>
            </a:r>
            <a:r>
              <a:rPr lang="en-US" dirty="0" smtClean="0">
                <a:solidFill>
                  <a:schemeClr val="tx1"/>
                </a:solidFill>
              </a:rPr>
              <a:t>of Japanese poetry.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Consists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smtClean="0">
                <a:solidFill>
                  <a:schemeClr val="tx1"/>
                </a:solidFill>
              </a:rPr>
              <a:t>17 syllables in </a:t>
            </a:r>
            <a:r>
              <a:rPr lang="en-US" dirty="0">
                <a:solidFill>
                  <a:schemeClr val="tx1"/>
                </a:solidFill>
              </a:rPr>
              <a:t>three </a:t>
            </a:r>
            <a:r>
              <a:rPr lang="en-US" dirty="0" smtClean="0">
                <a:solidFill>
                  <a:schemeClr val="tx1"/>
                </a:solidFill>
              </a:rPr>
              <a:t>lines </a:t>
            </a:r>
            <a:r>
              <a:rPr lang="en-US" dirty="0">
                <a:solidFill>
                  <a:schemeClr val="tx1"/>
                </a:solidFill>
              </a:rPr>
              <a:t>of 5, 7 and 5 </a:t>
            </a:r>
            <a:r>
              <a:rPr lang="en-US" dirty="0" smtClean="0">
                <a:solidFill>
                  <a:schemeClr val="tx1"/>
                </a:solidFill>
              </a:rPr>
              <a:t>syllables respectively.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Juxtaposition of two images or ideas and a "cutting word" between them which signals the moment of separation.</a:t>
            </a:r>
          </a:p>
          <a:p>
            <a:endParaRPr lang="en-US" dirty="0"/>
          </a:p>
        </p:txBody>
      </p:sp>
      <p:pic>
        <p:nvPicPr>
          <p:cNvPr id="1026" name="Picture 2" descr="http://www.schools.manatee.k12.fl.us/webdisk/291gje/Images/haiku_po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3838575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16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Kabuki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Form of Japanese theater.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Actors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are in elaborate costumes,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music, dance and mime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perform skits of everyday life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bloggingforliberty.info/wp-content/uploads/2011/09/japan-kabuki-theater-gra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293076" cy="227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emphisflyer.com/binary/65bc/1311182471-japanese-shochiku-kabuki-theater-el-salvador_47735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t="14031" r="4001"/>
          <a:stretch/>
        </p:blipFill>
        <p:spPr bwMode="auto">
          <a:xfrm>
            <a:off x="972065" y="3886200"/>
            <a:ext cx="3385751" cy="23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japan-zone.com/culture/pix/kabu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3897783"/>
            <a:ext cx="3293076" cy="229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86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990599"/>
          </a:xfrm>
        </p:spPr>
        <p:txBody>
          <a:bodyPr/>
          <a:lstStyle/>
          <a:p>
            <a:r>
              <a:rPr lang="en-US" sz="5400" dirty="0" smtClean="0"/>
              <a:t>Imperialism in SE Asia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91200"/>
            <a:ext cx="6400800" cy="762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27, Section 5</a:t>
            </a:r>
            <a:endParaRPr lang="en-US" sz="3600" b="1" dirty="0">
              <a:solidFill>
                <a:srgbClr val="2F5897"/>
              </a:solidFill>
            </a:endParaRPr>
          </a:p>
        </p:txBody>
      </p:sp>
      <p:pic>
        <p:nvPicPr>
          <p:cNvPr id="7170" name="Picture 2" descr="http://www.asia-pictures.net/myanmar/images/photo_collages/Pathein%20photo%20collage%20-%20168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079942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4582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Pacific Rim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As they did in Africa, European powers wanted to carve up countries in SE Asia.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Made highly desirable by strategic location on route to China.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Colonies provided: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tropical agriculture (included sugar cane, coffee, cocoa, rubber, coconuts, bananas, pineapples)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minerals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oil</a:t>
            </a:r>
          </a:p>
          <a:p>
            <a:endParaRPr lang="en-US" dirty="0"/>
          </a:p>
        </p:txBody>
      </p:sp>
      <p:sp>
        <p:nvSpPr>
          <p:cNvPr id="5" name="AutoShape 2" descr="data:image/jpeg;base64,/9j/4AAQSkZJRgABAQAAAQABAAD/2wCEAAkGBxMTEhUTExQWFhUXGB8aGBgYGR0gHBwdIhoaHhwiIB4aHCggGiIlHxwgIzEhJiorLi4uIB8zODQsNygtLisBCgoKDg0OGxAQGywkICQvLCwtLCwsLCwsLCwsLCwsNDQsLCwsLCwsLCwsLCwsNCwsLCwsLCwsLCwsLCwsLCwsLP/AABEIASsAqAMBIgACEQEDEQH/xAAbAAACAgMBAAAAAAAAAAAAAAAEBQMGAAIHAf/EAEEQAAIBAgQEBQEFBgUDAwUAAAECEQMhAAQSMQUiQVEGEzJhcYFCYpGh8BQjUrHB0TNykuHxBzSCFUNTJGOistL/xAAZAQADAQEBAAAAAAAAAAAAAAABAgMABAX/xAAtEQACAgEDAwIEBwEBAAAAAAAAAQIRIQMSMUFR8CJxMmGBoQQTkcHR4fFCI//aAAwDAQACEQMRAD8AKz9YZiuiAyvKgBPRQzMTO3Un5wvqKGrrUqWSfoovqj6YftwbLUkCmq+tgwZrC53ERt/TCMr+7dQV9V6kH0AEdbgyV26K29seRGSun0O/WUUvmT5HPVBQqrGlatdWURfUJaAY2Chd5AicPcjpo0Dmi48wA+WCdTWgRpJBOsgR2XTtip5zNkyEldEKgjmvqVp9zJ/E4PoVqtRv3tVqhS51sSoeLKAOUAGWJAufYYumpJX5k4uMsIyPEDljXC3r1gg1ACASahrR/wCVva3bDLhfhg1Wk1tNGi0Cooku5hnI1AxEhZINwR0wkyAc18tURdWrXRUWJZzTLXBNlgklu0xcYs/Gc4uTyVPLOw88BTpTuVGs7CxYkz3OG1ZeiqsbRXqTKR4upotfyqRZkQmGYyW9yYvJJP4YBo5V2UKBCqS7RYkQVux2WJGkXa8T08zZ1VWIJgQNsb1s4xpohYhVI0iAAbXJiCx+8ZOJRKxTlYdmKiypJL6RA0xaegF4JPt84WZrMu4Yn1PymLwsAaV7CAB8Tg6mmrTodg0xFoMggwQBFifx+uNeH0w+aVKr8tMTcGCol26e5A+mBGFslONOjzJ5dlp+U1pGurBglV9K/wDlcx7H2w1y2ULuiUk1VxJ1TABMzY2IJMC9lQdzhfncytSqKqLyklnCjoTKqJ3gDSAImT2GHnhnNL5jVS2pwxECLNBi3QXgTHa0YeN7vkQvqVesQ+lK4K3YGB6HkLcDcDSbW9U4X1a7KpplpCkwREyRpmd9m2/2xYuLcL/aUNemf35ZnZJ3RuZNIPVRG289xhPkafmKqF0TXU9TWhgsLqJFlM79xHTCQknJpP6G54NMpQ84qKYC1IACzpWqQLgE2puFi03m2H3h3jQLCjXsoZjqZQCDUWCHt1MgnCbhjpTc0cyrGnMESdVM6lll6ypHS9u4Iw6zmUQMqVqnKVKZfNoBDS+pVriQD1GofO+BNpuuGayKpwhm800mIai6hNJOqHJNPSR3gCO8RiLhHFKiMGDDXqkOTvJtLXBU9QwPcEG4JV62SerSqqQXVNmkAo4KOvR1F49muOmJ/E2WT9rD6Zp1VV45QGlmEiJAkRfeZ7YVQXnQN0w/iORoNQOZpFqWZp81ZGsrc0E7BTG4ZTfqOxNbxB5ieYQtOtRra7MOmgVTYwZFQieoHzjzw9m1U+TVJNJl0BdJY02YOrqxPdoIj+I2ETgPiGXp1PJfUNXLTaPSrBYViQLhm1k97DbHUuNyAx/lOMPTqPlaaa2NRnVgFgM9PVzX0wCzNAM6V2vjMBeEqi1UrK4FJ6tACkdTTUK+YHYMZgsQJAvC9hjMeh+GzHm/fkJVM6WUmnJJFnYz9Y6gfmfbGrVFp8k3tI6wBJ+OabYgWoshRJUGSTu53JP9BgkZA1xWqSARDVuYAhGYklZ3MW+ox48dO1k7JJ1u6gVOu7MzEGZ37bfiTP4fOGlddNIINyYYjqSAXj4GlPnVj2nRlWquAqkSFFokwo9j6QOwC49q1gArtJVFBJAMliZaB7MY/wDHFIrNV55ZyzyG02SitGvq01KWYUKJ3kMKh+IYKPhu+FniXiH7RmBVbSHB6SHKbjUomAIsSeu2H3/Ufh9FcvQq0yWp6AikEkOLOpnbbV+XbHNshWI1TMhYxSem8uy8ZKMNoyQyCTbU3U9/+cAV8yXbVEAekf1xLnm00lA9sBUjNjgQhizRlTod5epFKepfT9NKn8P74b5WnHPI1lAnaC1hJ9k1E/5sAcO4YzCkvluWdjoseY2FptbTv74uvjXgIy2Vy7gwUcCoR11Akn8RAPQRgR03l9garVFXp5cmGgeom4vNgOYG5O8xuGwwy4CqrlQCEYTaTqZUWesX2+7849ztNgqaoADlWH3oBU/DTaIH0No6tXUyrA3BmexNj7yJ+CMZrbePPEcgTk8uiV9S+lzygdAbgfnH+nAfHcutOTTTUD/3Ck2ZWMCB9n0hp6NBx7VrnobrsR0vqU/rqPbBmazM0ar2JsdJG6sDb8WK27LiL0o7oTj1VefqJF1ZVqtDzDpZmMjUlQ3aByjVHaAGHwZwRwviDU0NGuC1GZZInRf1KDYg9QO8i+8mRoA61B1FTqBH2l21Dr7MvUE9sH0qCVKTuvJXptC31aw1lWIlidpjoDYMYOVRQI45wvy6VByzVMkbpzBmpK625x6kJiDeIAJ6kfiHDTS8gVKgem6BkKySA0FgB3ntab98AZWvUo0XUkmmCVq0rzSYNMlSICsenUg9r75qk1MKZmlTEytwhYNpCtfUum8dCT9WlFPoAd8RTzz+4UlnXW+h5LL6VRgAFIIhmAnSEvJY4gr5OpSSrRqKvnAirqI5jMX1atMaVLRudMDfG/Bs1Vy6ms2lg7gvBB0MVn0qRPIYP2Z98T5ukK1QKWdtQLhgQSzSJiR6NwB05vg2wkF8BfhqotSitKoCyCjUUCPQRUQqZ7jUTJ6WxmFXBCgsVOpXYsTYABfTex5paOth8ZiTlqRwmKpPuVNK4FNmcqIMBZOrpfaCPr0xavDOQcEzALQb+lREgk9iDPxis0cprcDY9dQNovcdsN+GZ2pLQ7eVAUKeoDeqRfUzG0HYt2xaW36nU9R8Ml4i5pyjSZY1DO+mToX2JEnvthdxTMk8pnfUe17n8yT+GGHFc0pLNJ5nN/uhrx9B+eKxmM6GJPNLX6fhthYx3ZEXOSarxesaJy5qE0U5ghO0TEdtzbbCzLJ17nb64kr5gNPv+rRj3KCABis8RG6hHFOntf8ALE/hjhLZistNVkk7W23O9rCTiHiqXH67Y14fxM0K9J0J/duGOkgE9wCbXFr98bTVpIzwdUy3DKiZEVfNLNlqpYCTZEeCI3QwDI9yMWTxdR83I1SIYaRUW8jlIYG/tjfhmYo1UqAOhLsYMgalaWA941EEH36HBGSoRlzQqbBSkmPTEAm56desTi7ihJOznFF1rZdFJBZl8oEkctZVBozPRwNHtpOByRZhI5xf5QgAjp1E9wAcH5GnRo0AZDGoFZg1wNIEWNhzajMdcKzxNBTJbTCsKa2HdiSPhCPrGOHenhjLQbipWb8TUCox+ybNpvF97f6h7fOBqRJPlqGLzZLyRGogAjYMn5zhbxDijlpRtK9Qu/8AO/wcTZDxGA5KtJBgE9R5bT0ne1+2MpLZSAvw9SDavC6mXKOSCQpAuebSBqU2+0Ce/wCWJaYXUMzuqkFvs6hfm+6VYwBuYM7jCWrx6rWqBNQJ6ACObSYEk37e8414dxpFYF1LLuFUAlmsIgmAOs/GBC3afUE9FRyiw8Wqa3/aKTzXga9QvVDL6SBaAoESAWDoYuuFlGgPKOloRnhk3dWVLxyzpMxY2Mz0wMnFgEX92TzlgUGoqbctjBAjcyPa2MPElNTUKbLrUgh1MfJIIE2N4vMYMl1Ea6h+Vr1NCqFFSlJApsY0yeYqw9Isb7WvYYky1ZSmpIVA0BS0OrGYkwGvIhoAlY3nEo4lSp6Q0oStjpLBhD7xceok77L7QG1KkQGWoi1CP3ZNg7KeZYcDrECJPYjBST4BQbkKrJWMWAYkAT1QXncj36/XGYgWpL64CsQA2nYECGI3tsfaYx5jZXBNqmWLxTw5BTpVFmo7oFNQ1JZhEmwXSwvAI2j8KwgsABsbfNunaSB+WOg1slFEaoGhAqKYJFRhDEjsiywXtJM9Od12L1Qq81NNmtdQYAH0EkdzhtaDctx00KfEWZghUkaYm9t5HTuJwjrVIJtbcH2Nx/b6YunFvDRCu7V8tvJXWZF5AB0mWjpirNk46/z23xTTkkqZqoCQgkfngujUlgB3xouWGomVA/Cfxx5kjzjsDgzaaCgjP1ZqARIH8uvxhI1WThjmqkOT8g4W2G2H01SA8j7hPGXpLHq2gG1vriyL/wBR8wq0wyU38syAxJPWObrvEEEWGKErk4zVBmxxpJPDNVjrivih3YstJUkkwCSLsSIEDSLwB0jC3/1Bmgt72AMAze3TpjVXX3P9cb+ZGwUfOItRXCKKUqqzGzDmwB+uIBlqs6vSQTjZs1PWfj/nEuYVkVS59RPLNwANzaBM7YCTXBnbPUyzyDrUfHf8cM8iyjci/t9Y32798JPJdrqOU97/AM8F5eFMOPrH6vfAq8WZp0WanxRm1ugRfLAYBRAje4m+25wwoeJyyaGVbMW1T3QUwsFYAFjb+pOEPD8secKacldJAkSDBU9Re4i0XHad8vwZwwFTy6bbhW3t1lSQB7k9MLnKJelDts4gRgs6AdOktZWFiT0YXMTtqOJaKU6ihaR5gwYKF6zpIA2II0n2+mFtfhNanRDshCu1nBmYVka3uI+oxmQoVKYbQzK7jQCBzDYkggztEG2/vhop8dBaQ0fI6atIKROkNPlwp5ryskOADBIF7275hNUpNuam95cPtbaxjrjMHZGXJkhpl6mpmhySQAxck7b9SJI3JPYXxDX4ilFdYVSRzQsgkTYbAASVk+2NM/XNH92aZUkRpZYLHqWnpPX9BU7mNU3PqMkdouNo7QR7YNpc5KtijNcXqu+owB/CtgB7YwZySBMzibM0J3UE9AYViPZl5G/I4DOWGwMNPpexw/pYoS1xA+DiGtWvI/lH8vjHugoeYRO8/q/0wPXqDpfAj2GIsw+q9z3nGi0+sY0doNxbqMTvmBoJjrYYo32AjREJIA6mB9TAGLHn/CD5fKtmKlSmWB0+WJJmRYm0GCGA6jFTSqxqIx31KR2EMOntjqX/AFIoGqg8lkq8xet5b6iCFUJKA2AUETB6XO+Em2ml0FvNHMxmCR2+Ma08vPuf5Yk8sxEYnyQDTce9/wBTgSdLB0RjnJrRTSZA2viHMVTUcA3M/wA8HV6yqpAuz7x0Hz3OIeHNTLCVOqbkbWv3wqk6sacVdIJoZgqNMW/V8T5cgsJ7/r88S5SmKiQqzp3DROnrpE3PyfjBeXy9OmytoqgdQxBOmBLIymG03ss7jbEJews9RQwyY5SSWo1aSuo2aVJIgFVaCO5jqLe2GWUquxC1ta3hWEaJHpKuPSfY3II+MSU/DNKpqNCs0hbBiZZpjSvKDOxCkHfexgE8OrUlmoSKRkARq1REgdBvvjR1K/tfucs1uyixmvyLSdQyrYEgaQsnV+7FtV/XbpYbYlyn7OH1Gir6YaGqaAZIFrmTsNJGwJME4rFLjdvLP7otYNMwDIkmDFrAn8rYMSgFI1qSL6SJ0E6Rt0JBgECfkb4rGTtJi7WuRlSoCmwYAHUmkEg8gIAsWA5wBEi+PcLq9SmUWmp0sJZ20nUT6QgluUAe1zO0YzFd1BE71mYkuxYnqTOn2WT6Rtpn87mGpmmS4MEXnp7H2H3un4jEdQ/r/b4/VseEmIP0M9f109j9eaOHYzYD5nQz94HofvRuOzj6ziOtrjTGofwzcfBG49x+GJaoVY/AHt2B7KfwGBXrNN1IKzK/aX7ynr7j+mOhZyNZDSYxAJdRujbj49vcfhjAi3I1ET9R8/3/AOMYygkHedmFgT79jgh6iqeZpY2MDce/1w1mBqhse3Sbj8emIjTtOq/8Mf1nDvgnAKucrilQuYLGRbSN7zuenv8AGH+U4XlMvVVqoV9LcyG4I2aZ9sGxoxsouWpeYTJiFJFuwJ/A/wBcaNNJhEow6qYI+CMdt4r4Q4ZVFOll0CmsdWpHYcu+0x9IjCjxR4CyKEA1XpPH+YHsSOlu2G3IL07WBD4FFDOacu9FBWU6mbbzaYgadIIgk2YgXBnqRiD/AKqcDFDOtpRVR1V0CjlECCABYQVNhgzwDwL9n4jTqtVpGkocBiTYmwDLFu8zFumOh+KeE5TNVE86qSwDFCjCSsSQeUgxc/F++ObWb05JpYEUqeTiVPIsUmPj8DiHKUijkMIIBEHeYj+uOncS8LJRoasvrdkZgxcgwqkqxiAoGkzIB3BBEYVZvw7TrBqgcJVUpIkQVaFkiZkExPUR2xL818PrZV60dyorfDFKuCMWROFPqNRCGRgXZGuNucaYK1BF4jUI+1tiXgPhoUswwruX3CimIlhfdp9v1OLPVQ6ldY0tIhYgMAdp3DiekFgdycQlKWWmJ+I1FNJRFPDaUDShWpT5qqhiSiyVAIgtpMAqBzLF+W8z8Wzq+WrToD1OWkt4/iCrM2UjYgb9Me8ZzVKkdCS+YJIldogE65gAbE3HW+Fo4Wyv5lWoKlRYNdmWaVK6aQBM1WUn0zBnYHd/jRBC/wDZFrjUUVdUkBdgoFzJMEd2svuce8PWplSGA8ynKHypIDLqQgCVlZIEQL77YY5yKSF6l2chkRp54MGpXPQLFk2EgXOE+YrsSzvUYupnoHbWPyJv/kUHqcJoOVtLgZSY2zFFcxmWWkCz1bSbLN3bSDdQq8tzeIBg4zA/hzUgLKG81Byx0bVBAnci1u2Mx2qUWrnyCyussSvWbdwbW/l+WIGva+3SxHx8Wj6YnNSQVO4gg91/qR/LDTh2RWumhE/fIXcsJ5qei9vtMpggDdS/thIRt0FjXwv4fDZY1szTWpSrzSGmJENAIO6OT6RsSNJuwilcV4O1LMnLq4qMrAU6imzAqGWT9mFIJJ22O1useHuKUKeVa00TTJqJuYAhtjLFCQCdzTemfsk45bS4g+tq4lah1E3kgtIJkiSYLX3vjrm1GKoKqxxx3w7/AOn0F82mjV6xDh0eQgi6aCYM7kwQZi0XQ0c/pMwL9gB/xhcSJ3GoAfVRsR8DEq0GtazXg9fjEmyo5yfiPyahqUg1J9SPKkwWEhwymxVxEiLHURucLvEHGGq1mcKE8w6gAZF+x64hqZaLNuO+8dPnBdXh6DL0WmS71R/lKldNukhjgJ1k259C4+FuN0qQyyG3luZbq2refraO2Cv+pviBRUpqmkkCScUug601BIkjCri/ETWqlyoBPbDRyVbwOMvxNgwdTpPWAOvsQQR8jFq8O8cLuabvoqEyjkwp+6dIlSbgHabdcc6yz7A4Np5jS47HFuTnaL34oz9eoi0kBFK7EIfVPfqe0HbbCfg+XqAqBp0ViyMjReFJAYEcp7HvGG/hziVN1anXqum0xBLIAYA1AjULfSTfbF3yeQpPlarModCAy64KwvVT6gPe0gCB3nvaltkKjlnDuJvQYFeZQVOh7gwZG86ZEi3QkYvFHNmtS1US1JKjEGsYkTPIkkgMsGX2AgCTYJ+MeGFqqcxkwXUmXpfaT3WTzKfxjqcD8OqVRlwDcfwmRqAcBgem8DuRIt1XVjHbvQExlkGpaHe9KlTPM4JL1ASSCpPMDUIBZ5mwAi5x460aYasUUlWQU6C1NOk6k0yQIepBJMGB9Cce0q4dn83TNoA/w0CrzHSSbkAAmYCm29/HoFjzIXYgDy6ayxgBlSQJDsIeoQOVIWxOOXTh1YHgW1kaoxd+ZqnNrAlQAxXWwiRTU2QEQ7EsfTOAMhRRa71LMqP+6Bkh3vLbgwsF/dlWYkjD3iVavlqfkIROZBaq5EMpWAVIBIChTZRsAJIkjCPLUCR5mrkpciK7LeSzSL3JYAEgRcmemGpLHXqBDDJZ3yVqMpAqQdTD1Es2rQD0PML/AHTtJxmFOXo6jJNmEj3gw7R/FG2PcSlorUdtX9Tb2hXXpxHvb4bqPj/fBnCM49J1r0rNTYT2U/wt7Nf9DEeZOu59Uc579mA7iL/XviGnXKEnqV01ANmUx+PQ4pB8DsceK1p+Z+5gU66+aFm6TI0MuwhwwntA6CKhnXKnzB8EfP8AfDniTFj5khiAATEalAAn3MXk/wBMevkx+y1KrCWcikkizCQzsNJ9XKqwRuxIxf4pGQizeVJhllWsVm28G/sQfznrh5UouIStNMraCIMgfiI7fXrhh/1JK5bOUGpl1PkU1cTzI9PlEEW1AQbdIOxGFq11q7ACbg9Nu259h9MHUjtwGOBfmaZJKwBG5vcm0gdNtrb4KyNPVRMkkAfgZvPyBiDMUiCS1jtHb69rzYdsF8OpFMuzjq0QftXmI9txgIZLJHxXKlKVJiZ8xAw7/qRivHfHS+IeH6bcPptrHm6boLsZ5hLzIAFgo6yDcY5wV/4w2nhUPL5GUd57YIZpHxgU2Ue98GcMomo9NN9TAfSb/lOKCnq59lZIJBW8/wAsdd8I8dbPJUpvUUKF1GkFCloB5RH2J5mAudrCZ5P4o4A+Uq3lqbklHP4lTBswBHyL2wJwziLUnV0MMpkHCv1cmpNHXMlmXp1Gqq/+G0EhZ1EwNJkmEIU7mQAI2x41aiXq6hNVm5bWUbtF4UwDzdIiZM4X5HPrXywcVFQgHkN/3pAGvbl+zA+6TiLJ1FRDN49J1cwMgVJMbEmw7sCO+OZtxTvz+iLxyb1CAGfVAPMxI9Jb1aRBkSICE3bQDsYa8DrjLfvalJ/MCNpBblQEBolt2g62Ny2qNguFfDoZ6b1Z8sGQBMLpXkdgDqYfZXaeaTzYN4lWJd6OtBTLLVIciZgHSDcejpa2kHsVjJv1LkW7yLa+ojUYV6pn0xppi5i0C9yBcnSCYBxvx6gCRRogFNTUqcG5WmNX/wCzG9rhRjXM1yEd2pQay8hA2QTEAG03ZvhRtiB6J1UqrGKZYpSO3KN7bmTzTfphVx388+xkAlhpJBuCF22C77dzA+gxmJcw8OW0wpllgRsNIt77774zBjJR5CJQdJlTt6Z7f23B9vpiVwpGoSB09tpUxvG47ieuNaWXYuKQ9RPJ9bR2/Qx5TOg3B0nlqAj0wY/FTjV1GI8u2lin1H67f7jBfE6iCjSgrrUaPJCkBkWWJapNy8xa4gHpcTNZaG0yOmlibEH39t8GkKtVKWYpqxo1AHEAhgrX2sxKz1k37DF9J9zNDbxqtCtRhi37UHikagaXpiIXUAFVwo08wlgUJubCVPD/AP8AS5fM5eRTqCFVml1dS4ZSQIYSu+84sScCRnLOyVqGrzaBYkyocGWYmRpARHMSF0NspxnHMr+y5VUAlHrO9KpNlLBtVNl+ywbV1uQx3kY6daPpsaGcFAzZZixMzFxtEd/zsB/PE6WREBuySxGwZidJvYfw/AGJMzknDaiNR6qQT8/J/rbBq5c06CMY8nMy66ACQwJUod4kXjuCMcy7DpZLLxNqdKrQzppUamWzAXzabsHNN3AJc6lLKoN7dddua6Lxd4PNOpVNKisHmVabhgF6wOVh/px7wfL6g9M0A2mkzcxhjSHYGJK7GPbB+Z4pmARlqz06nlfu7jmI0gi++xX8MPHz6FElXnQ55mKJIVYhtj7fI3H1GJ+DVmpVFdSA6kxMRsQRcRdSR9cWHM1wyqr6SVYiKov9H3+uNczwMEVtB5lAdFJkNfmAO55ZYA/wkTcQ81h0I0XzPZHKZnJ0CSBQq0yFY3qI8KWJHVgykED6Eg45X4o8K18gyGqAadSfLcSJ9mUiUaOlxYwTiyeDeMhdVKq8IykqxaPLcCQZawDQNU7wu+EHjXxKc7WFyaNOQkyNRJlnIOxbYL9kADvhIOyatOiHw9xLyqik3Qkah7T0m04uKaarCml1J2A5n6Dm6C8kk9TilcNyL1AzJTZhTXW2lSdKjqY2H9j2OLL4G4iq1kp1WKjVNMggCSpBUt0mZBNpGnqMLOCkxpxstuRZcuatNlSrqUJSXWGA1DabEAEzquYm42xFxOitNf2ZKvmNUOutpQTY2EROpmHRhCiIjfbiyO+vMICqIqig4Yg2YAvp912mBsRM4ACVBFMOxq1jqdyXkQsrzzJAUGTcb45ncv28+ZB8gwJdyFDHzAU0wCwW3mlQNiYAt74gzaglApMaii3tAEM33QT07LgnJVvLezNTfSqKxEwjiAyiLELLDrtjfPZhTUGgBERfLQAn0KCu8DcEza98KlUab88z+gAHjWdNQpKgaVACqZAUDTYz1iQOnTGYzK0iahIUsFhiNOrZlAGk7gsRbHmNTlmgNihlM6GjWAII+0u/1i/5jG2ZqnW2q5YXN77Cb9e/zjziOWZTquSgv3K9GHuDIPxjagyOVYyUBDMF3gXMHpImD7x0vTnK4Ol5MyLgTTqDUItcg+xBF5Vob32xmXUmtRFOmKjBmdw7QrhRqNmNjCtYCTP0wZxzhoo1dKtqpsBUouPtIfSfkCx9xgOjXdHSosipTcMukwTF4kXE7fE4dNwlkSPYvHgvi1KupohtD1GL0ZA5XUaQrRZ9dOAw3MPtIOGJ0Etkqq6KdcQn/wBusDHWwIMAxZuVv/cOKlnKq0q7Zygk5SuNThSAaZhWY2ny2pswMxAt0nFn47VGYpMxI85CNRsk9KdQEmwZSEO8NoOyjHXKdRyLLBVOK0g6gNVSi2xUteRGqFQNUYG0QIjqMMPFvD6mWFR1TRk6jqrddFWFiqo3RXIgwd474RHOk5tHZgTVdRU5TIJdRqAFzNwVGxABx1nxbmqX7LVXQtRatub0lT1HcdvpiUUqOiPqON5zOALTYMxqKYm/tP8A4sP5jEXiHjC5nMJUKlGjnjvMA3OBc7TdR5c3AGkzYi8D6ScQgtIeASJDCdwZg/0wlpAthD1T5bSBUVXt3AOHfAuI0adRqtRtCJS1MD1OygDqSSBGKwrgq+k6W1bdDfBhQ1JpvA1U4DdAZET9YxXnz2C+BHxPOio7+WpSmzSF6xPXt8Yc+FfCVXN66mpadGlBqO24nYKouxP0F9+hsXA/AlJqTa6gOYenroXhWEEnSOsRuTO9rSUPAuL1MtWBsVYgOjk6GP2dQG+liGB7gYXdSqInsdf8I8H/AGKgCIRCw8zzNMsZIJLRdCpkAdYA3M828c8Mo0sy3kKUpNDeW26E/d3RWsQDzDsLYs/CONVatBUaVqUYUQRsQQGBMrSZmOnzSrGJ0gThNm6NACaUZl2u4TUaSk9DUYzVaPtEzNwBhHJKCpip0ybwVWq16lKkqLVelLxUeKZjSqmAJYra3WPs4b8erMx87MV2JdzTp6UVQKSnnYKDqbU3KvN7yRip8Y4LmeH1ackozLqp1KbHtBAaBcTB+ffDTJ5VWytPMownzPLdAZdCP8MAnmAN3N4iOxwkligSXYmSrJZgSVgqhYHUx/OCFuVJ6D3nzjVNUceWGgiF1LpmWJBH8SwVGo7mcQ1ajlUAmVup6qWNiWPXr7YndvNZNTq0gXn/AA1BZdJMbWLe0jEZO1538RN1Qw4HQpJlsxmCZdAU0xsWEKQfcE/GPcZx/MU6SmllquumX8yY9J0aQur7dtUHoY7YzFbjBKP8GSbKslYssH1KbfB3+h7dxiTgmR8t6roZamvmLSJ5atEkrXpk9CNSkfXeLAoxiY5h36/r+cHrhnwjOAsjhZqIwYD+MDce0ry3wsJfly3dC0XeBlRyqVKYyiwSR5+UqEjqDqpsYt6SDOzKfYYrjUSSWUQVB1CYNiAdN5LAmYF4B7YsPFcglByif4GYYVctVIH7upaJ1XjZHB+60b4n4nw9a1Jsz5SUlIFLMBZmlVFhV0qosbqVEgzJuJHTLTUvPP8ABHayV7huZqyxWClSsFc+lUqsCBIkKBUQlSY0x1FsE5bN1lXyCktSRlBi5pAmxmQwQmJ6EETbGlfK0wRVin5VYFXRixNKBJWCZLj/ABKbdbqO+AMxmRSqgArVFIhdSF1FRYFxzSoY8xg+pnwk43CmzSyT8ManTzWXqVlYBK1JiQdlDHmM9JgmOmLnxHhfn1q1ElmTUfKVfSI5iin2nUB2Lfw4DoKah5GbUtFqtFyKkGmrI2lVrEyF6Qeo74b+HuKmrlhl6SqWpfvKLudMhTEDSpJKMTRY2ldJnmwU7XJbTwc/4vwZ6fK9B6cGzFgfcGx6H+WFApAVFaTzqQwPU3uPcHHSfE2aerQL6qd08wL+8+ovUj2PLjmz59eQuIIePuwbkEbjaZ9jhWtzZTUjT9war6XFRftbjrt/zgqiNLTOpIVfcEkEfyxrmKEioabSuoFDuCD2PTtjegwLGRpfSpK/ZYA3j3i/0w68+wpe24az0ZZKkpeaZJ00wCCJpk0wIuQdJ33kxU/EHh7RQFVAIBNOsFYNoaeViUJVJkCNW8WvJu4800adXNuNFRSQ9Z2dABoAC5dGVG3i8kzMbzpkeHo+XdajRQMoGrFmc3keRlRyo+0NBaZInC0k1RFOmJfD1cVaQqLSd6gBWrNenRpioBCsqA66jRfmDcxthtxynm3SG8qlTpMtPRTTmLGBJvpG++OfHLnL5k0qqgGQDqpq5FgyHSzDdSJEjeDjoBd6SqwKFbGKdJ6TLYsso5aDFxfSYETAOM43g0h34g8LhwiZrP1HJPJr0KimDLaQL/w7jfHLqdZqTTEx6lvB+nxcf74vNXxYRDhiouOYLrbQWKjUJBvvtJF98UXiGcUkVJ9e876jJaTF9+uM7ldAi+hccktOpW0ISw8safLOpalTTKmCObmJkxA5iYAxvwmipp1cxVqEcppoKcAl9C3gDYBhO5Oo2xXPDnGjSFWiIXztKioTGi/U9EMyw9hi2Z+jlly1Ojl8wtUtXJYxzyFAWF7Abd2Kj4GxWqWF4hZRdgPF+ICsakLGplCouxCqV6RqYsRFrc3fGYC4Vkf2nMincU6al6pgWVLPBBveEB+uMxo6P5mZBwKXkywEwJaO2xntv+eI6Dim6vEqGDQDEwZIkXBMb/OGGWq6WSoV1Ix506G9wfncTN/jG/FeHqjlaery25qbERY7fnI+mwxLoC+pYA3n0jlw2sVP3mW9Nqh+wWeBBIKmPtA9wMaKKdGmMzC+WxalmaNQtUYEmNWnUC2kiBBkAjsTinUK+g3+zv0Iv07EG4OHdPMQCVZiKoK1kUAA76TqMjnB1E2M698PDV24r/PPsV5VmjmE8t9ekImrQFXXT06qbkvuyO+kwLr1sThHnNLUtJA8ykY1eYxlJgooukIxLAyLTvhrl8syeZQqLSWtlSXBrElqyAtyAH904Xa0SbDrhfXVEcEEtOmbaRcDUp2MSSkgm2g+2DKVOrJDPw47KwMBVVWqVG0DU1KwqLO8EajbYqMMuDI9CUF2SKtM94PlV0J9xH1VDiu8MQiqVkIrUqwdbkmkUcMhm4PIQCb3GLlxapTTLoyKdSerQLswkVQL/aUao+MLS2JLodGlQg8R8akvpEAzH1Mn8ScUHPOsENNxKx/EPTv0ucdS49l8nUWpSR1BjzKFTurjUFnrpafoVxynjNIggHcEjF9NIfVk2rPcrmCpMGzXI6G3b5j4w0yudVze3KQAe/s398I6SxykQVsRiek0HDSRNHXOGZulSyVOqKfmV1YrredNLWSsCe8zpTmO9t8B0nrs3NretUSEpr/3DrA3YWylIj3DsBuN8LPDtBq9GjT9AFb/AB3qTovqIo0yQA2kHUxn8owwyHGTbL5Sm2uqG11KQU16szyazAQLYM9wIMRbEZyt0Rl8Qv8AFmT82grr5ZfLiKopKFpIp2WWJapUVt7kwSbfaB4PxQeUiOpbQYX1GDqBhQ8gEETykAgkabSGNYtT1KCs0daVD6qNINvTpT/iVCCdTGT9N0Hlfs2Z8txpptB0vzcpnTqUGCw+jAgwQcCEm8Gu0WGnSyy5pz5K1FqI/kUS2lPOjVp5z+6RgCYJGkjTMQMLeJcGjQK3IyDn8tQQQ0mVGzR2k7EC+HWa4YM1TTlXzDIpEtAqLcWJABYsIU2JAAOlpmtVc0CpZmJqIiqykadLanUhkclja8p1mQpnHTwBA1bIsoNw6jSQ62swlGKmGUEdxvAw84YWr0ta1GVqK8ylVAQDUTp0gdYCjdmcwIUnC/hNUOxDklWBDQQLQACSbQDBJg94xJlaj5HMIzqXp8rsikhKoEmm3MIdVeDMEcrfOJ4umU5LZwarTy1GplqqHzanl+cVgsJBY0hJA5V0qYnmZu2MwL4RzdI5tKlcawC5Yu29b1s99/TAX3HxjMHfFYTwTwJMpVBJkyrAAg+539iDiw8EqIytla7sAAXpQq+v3MTB3sRtfFKRtJ9uow7yr61EHnQal7leo943/Hvjm1F/0gtUQcYybAa1PMLEj7S23/XbC6lmm/xBzR6pE2JifYz+Zw7zFRFVIBEyJZpEwLbdY6nr84TPloLOLgXK9Y+1HxvhYtOORoyrBLxmqXelUZmdRCiTyqgIgCxjcnY7zBwxpqrTDBUDctQAmCoMQ7KpPSdok2EWV11Xy9BsCoKHcEA7iLWnmHS+D+JEltROhCmmmHAU6TH+HSpzA3IJgGZMzhZcKwTSixdnWJZnSSwAe5JmTzAsfUWYTP3vri9cLzVLTTVWDUzU85P4itWiGCn/ACtK/IGKXQz4NQHMamLLVDGb6/LKpFx9oqR8A9MWbh8ZcUBEvSZaihhE0qylj/ozAP8AqO3S0fhKaTaaNszkKOXyi0swoD06263PkvytJi3ltMDsq/xY57x6mKddQjSAwKsPp3tOOveJc3SRXy7jUSNTEwSzOAW3uACJ+sdMcd48g1EKZCkgYtGrKzjUDbj2XC12I0wVmV9JKwGI/M2tvFsLUOLRxDh+mhlcy0ssgvt6WCllH/gSPmMVmhSvEzFvwwYO4pnPpvFFt8OUMzmqQy1FYpGoPNeOpnSCZ2FzpFzubCznKutKFo1WpUlpeXma6iWd/U1OlMjURpAAgC5JNpS8EqFKNSmKgp0mZarmeblBVgnYsrfWMXSnQ8r9nrNRAdpXIZLoggnzas/aF3ZjPv8AdjOL3CS+ITrTZSiqoR1Vmo0DqP7Mlia9YkiakXE3nYCQAr8QeU2WUqyqEcigImrVBYCrVqP9kFoKgxYQOmNuIqQWktUDOfNqmYr1JkhZuVDSAOouYwDWMsKjr5kGarSAoOkwgIELuOUXInvaUZVICwwzhHFq75c5OmUVDLF3glBEELMRqmLxtv1wtzXDUBZ6DGqabsTVdkFMgEzqDmDIAClCdRn2wvoUiz6UQMWayAFgb7Ru/wAXnFx4TUyx1HMCrm8zUAWkiKPWCYhbKoANww/8cdSd4CVigHquBTQtUYSVEAKJ3IJhQCesdMPauWq5mi+rMU6oy9MsWLSqqEBCU31HXLGIAiVBnYYE41wR6dTSy0hXABbLUlLakALM1QgwWkcy+89MNshQp10VuWpm2kimFFOhlqQmWqaQB1kG+69sF9kg7uwu8NipWqpTmlNEOyayqgy08xI5rkxNvcY8wNmKSipRqUi3qUOTtr1E9IsyidN/cmce4klGWWaXc0qDa0EWP+/uP5Y3ymY0kATO6fPUf2xNWparg3gfBHTAarqOnqLj39p6Wm+EWcMf4kM69INBFlYztsw3EHoRMfUdMal2RhUTSgYMNKuCwWFVtUemZP0xDl80YOvYnSehmAZA9wQfxwTUKhqfmIsIH1MkBnJiNbkkaY2gbD3xJNxdMRg5pTKCFBbzKIHPUEGNMggIBE80SO+IMlVM6dC3kRAJG8jUt4HtMiMFVMlqpwDsSQLkBoiCDvO1+mIW0poqKWSpMVEEagI0sQBsRcRA5SDeMZuLVeWZZQy4XklOdo0ii6HIVxzQYuwGoyQRAM7gYb8MD5jJNkarIxoeVFRCpkP5pWSNiurRE9Pe6jhU6WNP/uDWoChBUtq1VDdiNCRAkAbT1wr8N1yOIUwhKCuJYatRkM7EE2kkpNgI1QNsdGlH/wA/1KafSzzjucqtUJc8yrB+dv6YrlQyJOH/ABclmcd2JH47fXCh6A8nWerQJHYCb7dcNDCKzsdZY1q2Xpoyk00RgIEKFGmmSb8xJIE9CF74T0csoYQSSUBaViH2cC9wGBE9cMPD7QgDkikzlRDXBGktp7SpAJIjbriWvT/cO5e9KqNKQI01RztO/qUb23w0WlghF0wWhmCptb++Lrw3NvmjVr5ip5dJo/aK8wdG60Kc+kMblRczfpNEVJxYeGtWqrRy6HWZK0aOw1cxNRgBeJJLG9uwwutwg6nc947mWr1DppmmirFKkLClT2k9FJ3YnrM4gqaRRBcgrJGXpGdCkxrqt/FawJHMdoAAwb4kWnRb9noMarDlr1ATDvI5RB9INtP8zfGvG8rTpsq5pi9UAGtogeWB6aFJV5dZsCdlExjnSdkhBnTrRUCjRTLFWKgO4Z51N1A2ibDpjbh9dgQqv5cmfMvq94M27TbBhpljUq1NK00ZdVIGASSSlNRsxUSTOwncnCeosmACFMsshvTJFu4BBE+zdbYpFhuy4ZTjKmguSy9JEqmoGfNsTqmSQ2rcPvLTESYuYrNTk1IsSDDmZBI3FrG8HrBuDfEbV4UJqAW5JW5I6gGNt7+98SAkQpE6gdFIG6iZlpHsTcza8CBh5OwBPD3BqpaATCpux683Unbt7bYzE2SyLK5pgkVWYAVC0BVIk/UKJte0dsZhUmuEbgKzuXFFiBPlzI+5O4/y9sQV0N2UAtvt3Fziy0csKtPY3EAkWPt84r1Wn5DaGnSWhTflsSQfiJGEWfcZXyCnO2EryldL6bFzJKFiQfQxGwFjGJcq4uDEj8x8jqMQZ/LxJG32h2nriWgPMRSCPMBjSASxjrYRtff8cDUSlGwy7hXFsyPLJpIlJklmKlmZpABkk+kABoMmb40ak61CG1NrgVFJZEJMFfMcGSrbn5GJv2weURpZ0ZhNJTGs+lQzAayBOwN56b424wWDmnV5GKIHEdqSyL3A2M9YGJqWDPg38Pv/APWZemh1BMwgBVWhl1iGKySYBI1H0gTNzgnwIrJmWZKZcpQqSg0hnjNMAFZoCzqF56YTcFrmlmKTNbynUtpN2VCKklp5pCm23TDXwxm2yuaZ6ajMlqFU6KTTIGZpsRI2aDte5Ax16PA0RVmKepKjEQshSe2PFqg8MKMYioSsoCCSwEh9wbEHFl4nRpUcujGzVn1VaVpVS21tisxiqcW4s9Gi2SGgoGYgw08zBzfSQZMH2gYm03x3OqaSVkfg6mHqmkzqmrmUsspqRWbmuOUDVJOwJ6nBPEKQV0dFKU6lP92XIOrTsxAJiWBMHa2EvBpNVQo5iykCBchgQPxHt74dZ2gEhUPogyAf5ntcDvE9cPuW7b3OKXIDlV1KIP6P9jbD/guVJowlVab1WZW0yGWkgBdqjzyU+sASxAE7DCejk3V/SyhuddSxqQgnUJ3FicG5BDrC8sMRq1ekruQ1xK2kjrEYaTtDyzCxyaYpCk9JdKsNGTpuBqYHlau3RQZJDbC3QYQ+UtNWqlwzyUpGDpP8VQT9kGyncme0YbcXaCz1GZnrDWWIAYUP/bAXamXAsg9Kx74XjI62BqEaVRXYKSRRpz6TaC5kAKJu3eY5W+UQYNmF8ykgnRTBIRYlm/8Akqv8mAB1NhYEkPivEmqimpNqaaFGwUTcCLe5PWcaVqzOxVAeYwFF4XoPc494fmGoVNVLSXAYAkBgJUqzQbWBMEgjaxw8e7GRAEOkQJIO28A3Bt9cMsjnjQB0DXWqiA2+83BmQ0iOxuGBGBa+WNHUjalYaXU6YLKQCDIMi0WvuesyKmYIDAfa5WMCYJBMHpMb/TY4qmFoPytRQrpqAXeowjU940J1IJ6bWLdAMZiHh1Sp5qmlZ5Hl2kJ94jSdlkzEj1bxjMPGqAdbo5oVkemEgqDyDcH2H9Rin8TkmHUxYcwiewP9+mGOTz1SlmBTzAC1baXU2M7H3+MN85U81jSqqocix6MPnpji3NMY57WU030N6SJWdh/EvwOgx5lRocC3lvYySNJvHMLraRPa2G3F8kUJpupsbHr7X74SGpplKgldp6Qdvf2noR8YsqZkGlWoOjoxgmVeLhgQVYAxN4vEGDgfN5hqi6nksDzMSSxMEMSTckyx/DBS0xU1lz5jvBNaq5imokNyr6iLADpItfAKLGtd7bxFxsYO0g4lxkCfRmmTpinWpELqCOjlAQ5IV1cagLLqC7HuJxb/AAWgpZqrVV0gU3WlTBBqE1Xo1NWmxCLAGojcxfHP87xCryIKrrT0SFQ6RNwZ0wSfnAWazTLULo2gsBOi2ygTb8T3MnHXBNKisFSydBr+Gq1SpDBQ2rUtwSW6zeZ6wR2wh4rVFKrUoVg/lm9gCUeAJF4INpAO0YUcJavmXVEqFqhkqAT039IJxPQoaqy0arFDr0MzAsVYmNtQJvhXjDLSkmsAvC5FZfLcqZMMLG1/pMRhznK45izctySATrbUASI+d4tBGExpFa2k7q2kmI2tMe/44tecNOsiulJ0AAFQBwy3sAPtAkhgJvEE98LLlS6HNMTvxN4ow5YFHprrJMKYkCdgJsOkRbE9V0pvpbmKkahFpEGDO4/piu1kioWWCNWrfabnGxqOTIj5P6viriykH6aLrVpsdWcqnWC1iykCpVK6ioE+hNp2sBtYLeICoD+zICXbnqwRuBImLAIsnsN8JMvmGSAz6gJ5WJIBI3C7Da+xOHuZXyEajqJrvDZliLibhPyBKj7vvjnnDbmyMo0xbQBWVQEuwiwmJsfljt9T3se1JKSDTcAgu5Hqqbimv3UEEnqSewx7SyrU6a1NjUJFO94Fmc9ABNj3mLDCvNVZgD0Aco79yfk/yGJp7rQiyZWrMxLsxLNt1PSCT09sBv2G2CssE1HzWZVglivqP3R0knrsBJ6YjqUgElmioGgppi2kQ07bmNMdje8XSoc2ymY0htMh2BGuTMEQR9f7YzAtEy0fT9fjjMOm0FHRmrrXXy6p0sBEkSVI2I6x/TElHijU4yucjUo/dVjsR0E7/X+WAM0A/Mpgjr1B7EYlosMwnkVtxde4P3T29sczSAn0Cs7mw6lKgJjv6l7Xi4nZh/O2EWeyRI5hKkQGHX+xjp1wflMyaTDL5gwYIo1iJEG2lu6nqD7exxilqQIdOQnSyxKgxJjuIII6wcBOjV2ElTMEuZHQXUdQI1C+9ptHUWxAlAo4hjU13MbC0+o+39r4d1MpympTYtTnnCmGUdbxIBG/tcjunrOvMjAaWMWJIX4J3APX5wbTeDNO0JeJUCQAFJ8t2iOqtcfhA/HG3CuEVq1enRUpTcmwchhI5ogAhrfZ67EYZZhbgknUBzRuRNo/v74acDKPVpJWSmaAqx5SKS7uoEKXiSJvAbeLRbF4ag0XmgfiS0cu9TzMwXzRVXWoqKnlVVso8ukx0grClSBboNsVyvxAVajOw0lyWaSYk7xAPW+LpV8ILWqUWdypq03ZwlMFaTIy/uwEIVQoaIM+g3N4qvibhRy1c0plQqkNABII6gE+/wCGHTiysrJ8vmVqVqDArUfzEVledLcwjUT9kzpawAgm84tFXgVZ6minLOQawOmEqU4MuI9IJGkKQLEdTGKNRUB0uGEqbj3EzI6Gxx2jP8dbMZqplqZ8oMfJTkM8hkwQfSbyCLATN8K4qkS1MnIuN5FUqKEnS1jpEmZkgAerqB3jEfDOD5mvVWhTpsHawDgrFplpHKAOv+2Lh4g4ScuEq20060KytdihDyI9IIBAkzhhRoM7eTTbRWzQIbUQVpZazbsJBEerqSI6Y0dR7Y31ApUJsh4VpUqb16k15Y08ssaRVdfXUgMeRTtJvuYwPwnKiqxvNKiQ9Rpu0sBN4JJ/r3GH/irNAimKQ0qU8vLL/BlxY1DuZqG4+6L74XeIBSppQytBQHQTVqEwS7G4JBjSoA/Ltic2m89PPPkI3YFm6wqtVafLpU1vBkqkxTooTuzHr7MehlDUqTzEXOwGwA2j2jB9SGVVUHQGOkDepUiC2+0WB6Ae5wAygvEyOpHXvp/p8zgRSWApG+WUDnY7+n+p+mwHU/F4HfWw2WYAk2HQSf5n++PK9STOw2A7CLAYLFcJSajChnIZ3IkqBdVHUdzFySBsDhlzkwuqGLD8cZjU02N7gd8ZiqQyRdFrMeUmKgECRIImYv8A07nvgnyZXWCJXTqK7ozSQP8A8T8xgepLGGnUBf3HQj9Xwx4ZxRgnkVGYUKjBm0rJIBuU1Cx2BtOORChdJUzVE06sFuhG891PfuOoxXWapQYUarHTMo/2WAnfvuR3XB5mlU7bHSWBMG6zpYhTF4nBfFqS1ElhqQ/ipjcdj7dcDhhsXGgwNOpThWeBZgPaC2widzbCzMUvNGpQpbmCkWBIsVYD0kR7jtuBghaz01NFtJRjKtG8SBB6b7d8AVVamxqLsY1AzHuYHWLex+cPFIN4oHytQghzqDKIUabkg2segM29sWPLqahyh1MVWvzAKEpJqGrSGEM9V4LM3Ym9sKszS85DUTVaJHWYib/T6DBXCHWoKNJtUiqBIfkU6XDaYMEFAtyJ5TeMFS7DRy0MON8WmsaevTTFR2C0hygOvPAsCSwmSZ5m2nFV8W0qSVE0B4KAy+5Mn7o6R3+cO+M5YU6YenuGgzvvblix63IJ7Yq2dzbOoVyxIYm5779cVis2Vk8UDuVmFaR0sRH0O3zjqfh2kjDzKSVK2lBTNQBkHmNAbSxEn1FYU3uTGOVLGL4nmPl6VLKVlpU6bU9JEl/MZFavpO6U1fmJA9RYSBAxZJPklI18T/tbUXotUpChlH5VRTFR50kF5uyg3Atc488N11/ZzVZ9WsaK1jyUkI5S3eqQAIi3eIA1OjTU+VNV6CHVWY6SSATBnTEVCIAk21XuMPwVqMVqBBRRmrVTTIRatWxCqxXTFNWA07kzfric5Wq/ok3Ywqqcvlm4hXtmc0QKNMGNFOJVRBsAsSO1upmgw1RmBbpqrVOyze/WSfqSO+HXibir131gRKAU1MnyqIgLM/aaxP074Q1a+inoHpkFp+0w2nuBv8/GIOXqS8bMzM3mgiQohmWAP/jp9h959yd4/wAxwCqEDsT+X6/rjKJJJc3k29yd/wAMTZxeUHYXj3PU/A79wR0OM8YD0sGpTNrnt/z+OIiLyb3vG5+CfxxKlUBCR1t8D+pPX2t3wRkqXKWYSAY92b7KD26sfgdsO5bch4N24cypLjSaiebT9WwaCBpPKCLywgxvjMTcVzlgovUktUqidRJXSUBBjQBb6dse40JNqzNWNEzX2W6GAeqnsTiarOnYGb7mVuSStwBqJ5pnC6oLj3F8TcNqEqwnY29sRWTUNsqqKStdC4gjkeN/tLurGB1+hGBhnCkoQSsC7RIOhWKtBNxNo6fGFq1iKypPLpNvrg/jY5Ub7UkT1gXH53nAeVkyRBrVuVtun9x+r41ollYiAWG07MvT8eh6G2NHsXP30P8AqpU2b4BYkx74l4gJohvtK1j2kwfke2GTyaqF6v5FVXotKsYhtzcalqTYaZ37QffDHNIjIa9AhfLgxqMqQwAVAF6liwbtIO+BeIUwRceorPvDQPyJH4dhjOAtEuNxURPbSxYERsQQMHiSaCn6kOeJZbzUpkwEYQu0ekEb8o3HdryfelcWo+WxVoke5/8A5GOn1eH0gP8ADQxUAEgGAaNNyL9NTEx745fUzLMbncmbAD8BYYtHk6JoHy4k/r+u+L1wjMs2SI1vqVHpGAAqZeSWEk81SoxCiIaEG8Xor74tXAqY/ZUeBq/aNM+wR2A/1KD9MNK+SMuCwvQLUVELUq1xKIo5JVeYldtFBSKamOZtXthVk5KeSHZ6RqlghiXMwogGATafcMdhcvLEhswsnStUUVEm1PzKnKL2H88K/NZ64LEkjUQT00hwv4BFA+MRm92POv8ABKkNuL5XTScqYAqBajgf4teDqVTuUoiVHdmNpOKeMtUr1looJYmI2je0mwgSST7nYYvWYc/+nhutPLBkMbMRRkj3Jdr73wj8JZNHyPEazLNSnTlHJMqWLBiPcgkH5ODpwuVr2CxbWy4QimSByiSt9IIk+2phFugIvfAme55JBVbKoUHoQNA+ARJ9/fE2ZsFjqs/WMZxhyphbBKQC+0hSfqSxvvc4gppzx8zAdOhrZaYICjdiLWF2MdBOJauYA5lEACKQ6+7mPtNf8+wxG4iwtbTbsSuNawmtpO2qI9piPwAxXnkF2e5aiSQoIBfck2VepPtF/gDvjMe077/bqKre4MWtt9PbtjzAlqbefPuOj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82763"/>
            <a:ext cx="2095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MTEhUTExQWFhUXGB8aGBgYGR0gHBwdIhoaHhwiIB4aHCggGiIlHxwgIzEhJiorLi4uIB8zODQsNygtLisBCgoKDg0OGxAQGywkICQvLCwtLCwsLCwsLCwsLCwsNDQsLCwsLCwsLCwsLCwsNCwsLCwsLCwsLCwsLCwsLCwsLP/AABEIASsAqAMBIgACEQEDEQH/xAAbAAACAgMBAAAAAAAAAAAAAAAEBQMGAAIHAf/EAEEQAAIBAgQEBQEFBgUDAwUAAAECEQMhAAQSMQUiQVEGEzJhcYFCYpGh8BQjUrHB0TNykuHxBzSCFUNTJGOistL/xAAZAQADAQEBAAAAAAAAAAAAAAABAgMABAX/xAAtEQACAgEDAwIEBwEBAAAAAAAAAQIRIQMSMUFR8CJxMmGBoQQTkcHR4fFCI//aAAwDAQACEQMRAD8AKz9YZiuiAyvKgBPRQzMTO3Un5wvqKGrrUqWSfoovqj6YftwbLUkCmq+tgwZrC53ERt/TCMr+7dQV9V6kH0AEdbgyV26K29seRGSun0O/WUUvmT5HPVBQqrGlatdWURfUJaAY2Chd5AicPcjpo0Dmi48wA+WCdTWgRpJBOsgR2XTtip5zNkyEldEKgjmvqVp9zJ/E4PoVqtRv3tVqhS51sSoeLKAOUAGWJAufYYumpJX5k4uMsIyPEDljXC3r1gg1ACASahrR/wCVva3bDLhfhg1Wk1tNGi0Cooku5hnI1AxEhZINwR0wkyAc18tURdWrXRUWJZzTLXBNlgklu0xcYs/Gc4uTyVPLOw88BTpTuVGs7CxYkz3OG1ZeiqsbRXqTKR4upotfyqRZkQmGYyW9yYvJJP4YBo5V2UKBCqS7RYkQVux2WJGkXa8T08zZ1VWIJgQNsb1s4xpohYhVI0iAAbXJiCx+8ZOJRKxTlYdmKiypJL6RA0xaegF4JPt84WZrMu4Yn1PymLwsAaV7CAB8Tg6mmrTodg0xFoMggwQBFifx+uNeH0w+aVKr8tMTcGCol26e5A+mBGFslONOjzJ5dlp+U1pGurBglV9K/wDlcx7H2w1y2ULuiUk1VxJ1TABMzY2IJMC9lQdzhfncytSqKqLyklnCjoTKqJ3gDSAImT2GHnhnNL5jVS2pwxECLNBi3QXgTHa0YeN7vkQvqVesQ+lK4K3YGB6HkLcDcDSbW9U4X1a7KpplpCkwREyRpmd9m2/2xYuLcL/aUNemf35ZnZJ3RuZNIPVRG289xhPkafmKqF0TXU9TWhgsLqJFlM79xHTCQknJpP6G54NMpQ84qKYC1IACzpWqQLgE2puFi03m2H3h3jQLCjXsoZjqZQCDUWCHt1MgnCbhjpTc0cyrGnMESdVM6lll6ypHS9u4Iw6zmUQMqVqnKVKZfNoBDS+pVriQD1GofO+BNpuuGayKpwhm800mIai6hNJOqHJNPSR3gCO8RiLhHFKiMGDDXqkOTvJtLXBU9QwPcEG4JV62SerSqqQXVNmkAo4KOvR1F49muOmJ/E2WT9rD6Zp1VV45QGlmEiJAkRfeZ7YVQXnQN0w/iORoNQOZpFqWZp81ZGsrc0E7BTG4ZTfqOxNbxB5ieYQtOtRra7MOmgVTYwZFQieoHzjzw9m1U+TVJNJl0BdJY02YOrqxPdoIj+I2ETgPiGXp1PJfUNXLTaPSrBYViQLhm1k97DbHUuNyAx/lOMPTqPlaaa2NRnVgFgM9PVzX0wCzNAM6V2vjMBeEqi1UrK4FJ6tACkdTTUK+YHYMZgsQJAvC9hjMeh+GzHm/fkJVM6WUmnJJFnYz9Y6gfmfbGrVFp8k3tI6wBJ+OabYgWoshRJUGSTu53JP9BgkZA1xWqSARDVuYAhGYklZ3MW+ox48dO1k7JJ1u6gVOu7MzEGZ37bfiTP4fOGlddNIINyYYjqSAXj4GlPnVj2nRlWquAqkSFFokwo9j6QOwC49q1gArtJVFBJAMliZaB7MY/wDHFIrNV55ZyzyG02SitGvq01KWYUKJ3kMKh+IYKPhu+FniXiH7RmBVbSHB6SHKbjUomAIsSeu2H3/Ufh9FcvQq0yWp6AikEkOLOpnbbV+XbHNshWI1TMhYxSem8uy8ZKMNoyQyCTbU3U9/+cAV8yXbVEAekf1xLnm00lA9sBUjNjgQhizRlTod5epFKepfT9NKn8P74b5WnHPI1lAnaC1hJ9k1E/5sAcO4YzCkvluWdjoseY2FptbTv74uvjXgIy2Vy7gwUcCoR11Akn8RAPQRgR03l9garVFXp5cmGgeom4vNgOYG5O8xuGwwy4CqrlQCEYTaTqZUWesX2+7849ztNgqaoADlWH3oBU/DTaIH0No6tXUyrA3BmexNj7yJ+CMZrbePPEcgTk8uiV9S+lzygdAbgfnH+nAfHcutOTTTUD/3Ck2ZWMCB9n0hp6NBx7VrnobrsR0vqU/rqPbBmazM0ar2JsdJG6sDb8WK27LiL0o7oTj1VefqJF1ZVqtDzDpZmMjUlQ3aByjVHaAGHwZwRwviDU0NGuC1GZZInRf1KDYg9QO8i+8mRoA61B1FTqBH2l21Dr7MvUE9sH0qCVKTuvJXptC31aw1lWIlidpjoDYMYOVRQI45wvy6VByzVMkbpzBmpK625x6kJiDeIAJ6kfiHDTS8gVKgem6BkKySA0FgB3ntab98AZWvUo0XUkmmCVq0rzSYNMlSICsenUg9r75qk1MKZmlTEytwhYNpCtfUum8dCT9WlFPoAd8RTzz+4UlnXW+h5LL6VRgAFIIhmAnSEvJY4gr5OpSSrRqKvnAirqI5jMX1atMaVLRudMDfG/Bs1Vy6ms2lg7gvBB0MVn0qRPIYP2Z98T5ukK1QKWdtQLhgQSzSJiR6NwB05vg2wkF8BfhqotSitKoCyCjUUCPQRUQqZ7jUTJ6WxmFXBCgsVOpXYsTYABfTex5paOth8ZiTlqRwmKpPuVNK4FNmcqIMBZOrpfaCPr0xavDOQcEzALQb+lREgk9iDPxis0cprcDY9dQNovcdsN+GZ2pLQ7eVAUKeoDeqRfUzG0HYt2xaW36nU9R8Ml4i5pyjSZY1DO+mToX2JEnvthdxTMk8pnfUe17n8yT+GGHFc0pLNJ5nN/uhrx9B+eKxmM6GJPNLX6fhthYx3ZEXOSarxesaJy5qE0U5ghO0TEdtzbbCzLJ17nb64kr5gNPv+rRj3KCABis8RG6hHFOntf8ALE/hjhLZistNVkk7W23O9rCTiHiqXH67Y14fxM0K9J0J/duGOkgE9wCbXFr98bTVpIzwdUy3DKiZEVfNLNlqpYCTZEeCI3QwDI9yMWTxdR83I1SIYaRUW8jlIYG/tjfhmYo1UqAOhLsYMgalaWA941EEH36HBGSoRlzQqbBSkmPTEAm56desTi7ihJOznFF1rZdFJBZl8oEkctZVBozPRwNHtpOByRZhI5xf5QgAjp1E9wAcH5GnRo0AZDGoFZg1wNIEWNhzajMdcKzxNBTJbTCsKa2HdiSPhCPrGOHenhjLQbipWb8TUCox+ybNpvF97f6h7fOBqRJPlqGLzZLyRGogAjYMn5zhbxDijlpRtK9Qu/8AO/wcTZDxGA5KtJBgE9R5bT0ne1+2MpLZSAvw9SDavC6mXKOSCQpAuebSBqU2+0Ce/wCWJaYXUMzuqkFvs6hfm+6VYwBuYM7jCWrx6rWqBNQJ6ACObSYEk37e8414dxpFYF1LLuFUAlmsIgmAOs/GBC3afUE9FRyiw8Wqa3/aKTzXga9QvVDL6SBaAoESAWDoYuuFlGgPKOloRnhk3dWVLxyzpMxY2Mz0wMnFgEX92TzlgUGoqbctjBAjcyPa2MPElNTUKbLrUgh1MfJIIE2N4vMYMl1Ea6h+Vr1NCqFFSlJApsY0yeYqw9Isb7WvYYky1ZSmpIVA0BS0OrGYkwGvIhoAlY3nEo4lSp6Q0oStjpLBhD7xceok77L7QG1KkQGWoi1CP3ZNg7KeZYcDrECJPYjBST4BQbkKrJWMWAYkAT1QXncj36/XGYgWpL64CsQA2nYECGI3tsfaYx5jZXBNqmWLxTw5BTpVFmo7oFNQ1JZhEmwXSwvAI2j8KwgsABsbfNunaSB+WOg1slFEaoGhAqKYJFRhDEjsiywXtJM9Od12L1Qq81NNmtdQYAH0EkdzhtaDctx00KfEWZghUkaYm9t5HTuJwjrVIJtbcH2Nx/b6YunFvDRCu7V8tvJXWZF5AB0mWjpirNk46/z23xTTkkqZqoCQgkfngujUlgB3xouWGomVA/Cfxx5kjzjsDgzaaCgjP1ZqARIH8uvxhI1WThjmqkOT8g4W2G2H01SA8j7hPGXpLHq2gG1vriyL/wBR8wq0wyU38syAxJPWObrvEEEWGKErk4zVBmxxpJPDNVjrivih3YstJUkkwCSLsSIEDSLwB0jC3/1Bmgt72AMAze3TpjVXX3P9cb+ZGwUfOItRXCKKUqqzGzDmwB+uIBlqs6vSQTjZs1PWfj/nEuYVkVS59RPLNwANzaBM7YCTXBnbPUyzyDrUfHf8cM8iyjci/t9Y32798JPJdrqOU97/AM8F5eFMOPrH6vfAq8WZp0WanxRm1ugRfLAYBRAje4m+25wwoeJyyaGVbMW1T3QUwsFYAFjb+pOEPD8secKacldJAkSDBU9Re4i0XHad8vwZwwFTy6bbhW3t1lSQB7k9MLnKJelDts4gRgs6AdOktZWFiT0YXMTtqOJaKU6ihaR5gwYKF6zpIA2II0n2+mFtfhNanRDshCu1nBmYVka3uI+oxmQoVKYbQzK7jQCBzDYkggztEG2/vhop8dBaQ0fI6atIKROkNPlwp5ryskOADBIF7275hNUpNuam95cPtbaxjrjMHZGXJkhpl6mpmhySQAxck7b9SJI3JPYXxDX4ilFdYVSRzQsgkTYbAASVk+2NM/XNH92aZUkRpZYLHqWnpPX9BU7mNU3PqMkdouNo7QR7YNpc5KtijNcXqu+owB/CtgB7YwZySBMzibM0J3UE9AYViPZl5G/I4DOWGwMNPpexw/pYoS1xA+DiGtWvI/lH8vjHugoeYRO8/q/0wPXqDpfAj2GIsw+q9z3nGi0+sY0doNxbqMTvmBoJjrYYo32AjREJIA6mB9TAGLHn/CD5fKtmKlSmWB0+WJJmRYm0GCGA6jFTSqxqIx31KR2EMOntjqX/AFIoGqg8lkq8xet5b6iCFUJKA2AUETB6XO+Em2ml0FvNHMxmCR2+Ma08vPuf5Yk8sxEYnyQDTce9/wBTgSdLB0RjnJrRTSZA2viHMVTUcA3M/wA8HV6yqpAuz7x0Hz3OIeHNTLCVOqbkbWv3wqk6sacVdIJoZgqNMW/V8T5cgsJ7/r88S5SmKiQqzp3DROnrpE3PyfjBeXy9OmytoqgdQxBOmBLIymG03ss7jbEJews9RQwyY5SSWo1aSuo2aVJIgFVaCO5jqLe2GWUquxC1ta3hWEaJHpKuPSfY3II+MSU/DNKpqNCs0hbBiZZpjSvKDOxCkHfexgE8OrUlmoSKRkARq1REgdBvvjR1K/tfucs1uyixmvyLSdQyrYEgaQsnV+7FtV/XbpYbYlyn7OH1Gir6YaGqaAZIFrmTsNJGwJME4rFLjdvLP7otYNMwDIkmDFrAn8rYMSgFI1qSL6SJ0E6Rt0JBgECfkb4rGTtJi7WuRlSoCmwYAHUmkEg8gIAsWA5wBEi+PcLq9SmUWmp0sJZ20nUT6QgluUAe1zO0YzFd1BE71mYkuxYnqTOn2WT6Rtpn87mGpmmS4MEXnp7H2H3un4jEdQ/r/b4/VseEmIP0M9f109j9eaOHYzYD5nQz94HofvRuOzj6ziOtrjTGofwzcfBG49x+GJaoVY/AHt2B7KfwGBXrNN1IKzK/aX7ynr7j+mOhZyNZDSYxAJdRujbj49vcfhjAi3I1ET9R8/3/AOMYygkHedmFgT79jgh6iqeZpY2MDce/1w1mBqhse3Sbj8emIjTtOq/8Mf1nDvgnAKucrilQuYLGRbSN7zuenv8AGH+U4XlMvVVqoV9LcyG4I2aZ9sGxoxsouWpeYTJiFJFuwJ/A/wBcaNNJhEow6qYI+CMdt4r4Q4ZVFOll0CmsdWpHYcu+0x9IjCjxR4CyKEA1XpPH+YHsSOlu2G3IL07WBD4FFDOacu9FBWU6mbbzaYgadIIgk2YgXBnqRiD/AKqcDFDOtpRVR1V0CjlECCABYQVNhgzwDwL9n4jTqtVpGkocBiTYmwDLFu8zFumOh+KeE5TNVE86qSwDFCjCSsSQeUgxc/F++ObWb05JpYEUqeTiVPIsUmPj8DiHKUijkMIIBEHeYj+uOncS8LJRoasvrdkZgxcgwqkqxiAoGkzIB3BBEYVZvw7TrBqgcJVUpIkQVaFkiZkExPUR2xL818PrZV60dyorfDFKuCMWROFPqNRCGRgXZGuNucaYK1BF4jUI+1tiXgPhoUswwruX3CimIlhfdp9v1OLPVQ6ldY0tIhYgMAdp3DiekFgdycQlKWWmJ+I1FNJRFPDaUDShWpT5qqhiSiyVAIgtpMAqBzLF+W8z8Wzq+WrToD1OWkt4/iCrM2UjYgb9Me8ZzVKkdCS+YJIldogE65gAbE3HW+Fo4Wyv5lWoKlRYNdmWaVK6aQBM1WUn0zBnYHd/jRBC/wDZFrjUUVdUkBdgoFzJMEd2svuce8PWplSGA8ynKHypIDLqQgCVlZIEQL77YY5yKSF6l2chkRp54MGpXPQLFk2EgXOE+YrsSzvUYupnoHbWPyJv/kUHqcJoOVtLgZSY2zFFcxmWWkCz1bSbLN3bSDdQq8tzeIBg4zA/hzUgLKG81Byx0bVBAnci1u2Mx2qUWrnyCyussSvWbdwbW/l+WIGva+3SxHx8Wj6YnNSQVO4gg91/qR/LDTh2RWumhE/fIXcsJ5qei9vtMpggDdS/thIRt0FjXwv4fDZY1szTWpSrzSGmJENAIO6OT6RsSNJuwilcV4O1LMnLq4qMrAU6imzAqGWT9mFIJJ22O1useHuKUKeVa00TTJqJuYAhtjLFCQCdzTemfsk45bS4g+tq4lah1E3kgtIJkiSYLX3vjrm1GKoKqxxx3w7/AOn0F82mjV6xDh0eQgi6aCYM7kwQZi0XQ0c/pMwL9gB/xhcSJ3GoAfVRsR8DEq0GtazXg9fjEmyo5yfiPyahqUg1J9SPKkwWEhwymxVxEiLHURucLvEHGGq1mcKE8w6gAZF+x64hqZaLNuO+8dPnBdXh6DL0WmS71R/lKldNukhjgJ1k259C4+FuN0qQyyG3luZbq2refraO2Cv+pviBRUpqmkkCScUug601BIkjCri/ETWqlyoBPbDRyVbwOMvxNgwdTpPWAOvsQQR8jFq8O8cLuabvoqEyjkwp+6dIlSbgHabdcc6yz7A4Np5jS47HFuTnaL34oz9eoi0kBFK7EIfVPfqe0HbbCfg+XqAqBp0ViyMjReFJAYEcp7HvGG/hziVN1anXqum0xBLIAYA1AjULfSTfbF3yeQpPlarModCAy64KwvVT6gPe0gCB3nvaltkKjlnDuJvQYFeZQVOh7gwZG86ZEi3QkYvFHNmtS1US1JKjEGsYkTPIkkgMsGX2AgCTYJ+MeGFqqcxkwXUmXpfaT3WTzKfxjqcD8OqVRlwDcfwmRqAcBgem8DuRIt1XVjHbvQExlkGpaHe9KlTPM4JL1ASSCpPMDUIBZ5mwAi5x460aYasUUlWQU6C1NOk6k0yQIepBJMGB9Cce0q4dn83TNoA/w0CrzHSSbkAAmYCm29/HoFjzIXYgDy6ayxgBlSQJDsIeoQOVIWxOOXTh1YHgW1kaoxd+ZqnNrAlQAxXWwiRTU2QEQ7EsfTOAMhRRa71LMqP+6Bkh3vLbgwsF/dlWYkjD3iVavlqfkIROZBaq5EMpWAVIBIChTZRsAJIkjCPLUCR5mrkpciK7LeSzSL3JYAEgRcmemGpLHXqBDDJZ3yVqMpAqQdTD1Es2rQD0PML/AHTtJxmFOXo6jJNmEj3gw7R/FG2PcSlorUdtX9Tb2hXXpxHvb4bqPj/fBnCM49J1r0rNTYT2U/wt7Nf9DEeZOu59Uc579mA7iL/XviGnXKEnqV01ANmUx+PQ4pB8DsceK1p+Z+5gU66+aFm6TI0MuwhwwntA6CKhnXKnzB8EfP8AfDniTFj5khiAATEalAAn3MXk/wBMevkx+y1KrCWcikkizCQzsNJ9XKqwRuxIxf4pGQizeVJhllWsVm28G/sQfznrh5UouIStNMraCIMgfiI7fXrhh/1JK5bOUGpl1PkU1cTzI9PlEEW1AQbdIOxGFq11q7ACbg9Nu259h9MHUjtwGOBfmaZJKwBG5vcm0gdNtrb4KyNPVRMkkAfgZvPyBiDMUiCS1jtHb69rzYdsF8OpFMuzjq0QftXmI9txgIZLJHxXKlKVJiZ8xAw7/qRivHfHS+IeH6bcPptrHm6boLsZ5hLzIAFgo6yDcY5wV/4w2nhUPL5GUd57YIZpHxgU2Ue98GcMomo9NN9TAfSb/lOKCnq59lZIJBW8/wAsdd8I8dbPJUpvUUKF1GkFCloB5RH2J5mAudrCZ5P4o4A+Uq3lqbklHP4lTBswBHyL2wJwziLUnV0MMpkHCv1cmpNHXMlmXp1Gqq/+G0EhZ1EwNJkmEIU7mQAI2x41aiXq6hNVm5bWUbtF4UwDzdIiZM4X5HPrXywcVFQgHkN/3pAGvbl+zA+6TiLJ1FRDN49J1cwMgVJMbEmw7sCO+OZtxTvz+iLxyb1CAGfVAPMxI9Jb1aRBkSICE3bQDsYa8DrjLfvalJ/MCNpBblQEBolt2g62Ny2qNguFfDoZ6b1Z8sGQBMLpXkdgDqYfZXaeaTzYN4lWJd6OtBTLLVIciZgHSDcejpa2kHsVjJv1LkW7yLa+ojUYV6pn0xppi5i0C9yBcnSCYBxvx6gCRRogFNTUqcG5WmNX/wCzG9rhRjXM1yEd2pQay8hA2QTEAG03ZvhRtiB6J1UqrGKZYpSO3KN7bmTzTfphVx388+xkAlhpJBuCF22C77dzA+gxmJcw8OW0wpllgRsNIt77774zBjJR5CJQdJlTt6Z7f23B9vpiVwpGoSB09tpUxvG47ieuNaWXYuKQ9RPJ9bR2/Qx5TOg3B0nlqAj0wY/FTjV1GI8u2lin1H67f7jBfE6iCjSgrrUaPJCkBkWWJapNy8xa4gHpcTNZaG0yOmlibEH39t8GkKtVKWYpqxo1AHEAhgrX2sxKz1k37DF9J9zNDbxqtCtRhi37UHikagaXpiIXUAFVwo08wlgUJubCVPD/AP8AS5fM5eRTqCFVml1dS4ZSQIYSu+84sScCRnLOyVqGrzaBYkyocGWYmRpARHMSF0NspxnHMr+y5VUAlHrO9KpNlLBtVNl+ywbV1uQx3kY6daPpsaGcFAzZZixMzFxtEd/zsB/PE6WREBuySxGwZidJvYfw/AGJMzknDaiNR6qQT8/J/rbBq5c06CMY8nMy66ACQwJUod4kXjuCMcy7DpZLLxNqdKrQzppUamWzAXzabsHNN3AJc6lLKoN7dddua6Lxd4PNOpVNKisHmVabhgF6wOVh/px7wfL6g9M0A2mkzcxhjSHYGJK7GPbB+Z4pmARlqz06nlfu7jmI0gi++xX8MPHz6FElXnQ55mKJIVYhtj7fI3H1GJ+DVmpVFdSA6kxMRsQRcRdSR9cWHM1wyqr6SVYiKov9H3+uNczwMEVtB5lAdFJkNfmAO55ZYA/wkTcQ81h0I0XzPZHKZnJ0CSBQq0yFY3qI8KWJHVgykED6Eg45X4o8K18gyGqAadSfLcSJ9mUiUaOlxYwTiyeDeMhdVKq8IykqxaPLcCQZawDQNU7wu+EHjXxKc7WFyaNOQkyNRJlnIOxbYL9kADvhIOyatOiHw9xLyqik3Qkah7T0m04uKaarCml1J2A5n6Dm6C8kk9TilcNyL1AzJTZhTXW2lSdKjqY2H9j2OLL4G4iq1kp1WKjVNMggCSpBUt0mZBNpGnqMLOCkxpxstuRZcuatNlSrqUJSXWGA1DabEAEzquYm42xFxOitNf2ZKvmNUOutpQTY2EROpmHRhCiIjfbiyO+vMICqIqig4Yg2YAvp912mBsRM4ACVBFMOxq1jqdyXkQsrzzJAUGTcb45ncv28+ZB8gwJdyFDHzAU0wCwW3mlQNiYAt74gzaglApMaii3tAEM33QT07LgnJVvLezNTfSqKxEwjiAyiLELLDrtjfPZhTUGgBERfLQAn0KCu8DcEza98KlUab88z+gAHjWdNQpKgaVACqZAUDTYz1iQOnTGYzK0iahIUsFhiNOrZlAGk7gsRbHmNTlmgNihlM6GjWAII+0u/1i/5jG2ZqnW2q5YXN77Cb9e/zjziOWZTquSgv3K9GHuDIPxjagyOVYyUBDMF3gXMHpImD7x0vTnK4Ol5MyLgTTqDUItcg+xBF5Vob32xmXUmtRFOmKjBmdw7QrhRqNmNjCtYCTP0wZxzhoo1dKtqpsBUouPtIfSfkCx9xgOjXdHSosipTcMukwTF4kXE7fE4dNwlkSPYvHgvi1KupohtD1GL0ZA5XUaQrRZ9dOAw3MPtIOGJ0Etkqq6KdcQn/wBusDHWwIMAxZuVv/cOKlnKq0q7Zygk5SuNThSAaZhWY2ny2pswMxAt0nFn47VGYpMxI85CNRsk9KdQEmwZSEO8NoOyjHXKdRyLLBVOK0g6gNVSi2xUteRGqFQNUYG0QIjqMMPFvD6mWFR1TRk6jqrddFWFiqo3RXIgwd474RHOk5tHZgTVdRU5TIJdRqAFzNwVGxABx1nxbmqX7LVXQtRatub0lT1HcdvpiUUqOiPqON5zOALTYMxqKYm/tP8A4sP5jEXiHjC5nMJUKlGjnjvMA3OBc7TdR5c3AGkzYi8D6ScQgtIeASJDCdwZg/0wlpAthD1T5bSBUVXt3AOHfAuI0adRqtRtCJS1MD1OygDqSSBGKwrgq+k6W1bdDfBhQ1JpvA1U4DdAZET9YxXnz2C+BHxPOio7+WpSmzSF6xPXt8Yc+FfCVXN66mpadGlBqO24nYKouxP0F9+hsXA/AlJqTa6gOYenroXhWEEnSOsRuTO9rSUPAuL1MtWBsVYgOjk6GP2dQG+liGB7gYXdSqInsdf8I8H/AGKgCIRCw8zzNMsZIJLRdCpkAdYA3M828c8Mo0sy3kKUpNDeW26E/d3RWsQDzDsLYs/CONVatBUaVqUYUQRsQQGBMrSZmOnzSrGJ0gThNm6NACaUZl2u4TUaSk9DUYzVaPtEzNwBhHJKCpip0ybwVWq16lKkqLVelLxUeKZjSqmAJYra3WPs4b8erMx87MV2JdzTp6UVQKSnnYKDqbU3KvN7yRip8Y4LmeH1ackozLqp1KbHtBAaBcTB+ffDTJ5VWytPMownzPLdAZdCP8MAnmAN3N4iOxwkligSXYmSrJZgSVgqhYHUx/OCFuVJ6D3nzjVNUceWGgiF1LpmWJBH8SwVGo7mcQ1ajlUAmVup6qWNiWPXr7YndvNZNTq0gXn/AA1BZdJMbWLe0jEZO1538RN1Qw4HQpJlsxmCZdAU0xsWEKQfcE/GPcZx/MU6SmllquumX8yY9J0aQur7dtUHoY7YzFbjBKP8GSbKslYssH1KbfB3+h7dxiTgmR8t6roZamvmLSJ5atEkrXpk9CNSkfXeLAoxiY5h36/r+cHrhnwjOAsjhZqIwYD+MDce0ry3wsJfly3dC0XeBlRyqVKYyiwSR5+UqEjqDqpsYt6SDOzKfYYrjUSSWUQVB1CYNiAdN5LAmYF4B7YsPFcglByif4GYYVctVIH7upaJ1XjZHB+60b4n4nw9a1Jsz5SUlIFLMBZmlVFhV0qosbqVEgzJuJHTLTUvPP8ABHayV7huZqyxWClSsFc+lUqsCBIkKBUQlSY0x1FsE5bN1lXyCktSRlBi5pAmxmQwQmJ6EETbGlfK0wRVin5VYFXRixNKBJWCZLj/ABKbdbqO+AMxmRSqgArVFIhdSF1FRYFxzSoY8xg+pnwk43CmzSyT8ManTzWXqVlYBK1JiQdlDHmM9JgmOmLnxHhfn1q1ElmTUfKVfSI5iin2nUB2Lfw4DoKah5GbUtFqtFyKkGmrI2lVrEyF6Qeo74b+HuKmrlhl6SqWpfvKLudMhTEDSpJKMTRY2ldJnmwU7XJbTwc/4vwZ6fK9B6cGzFgfcGx6H+WFApAVFaTzqQwPU3uPcHHSfE2aerQL6qd08wL+8+ovUj2PLjmz59eQuIIePuwbkEbjaZ9jhWtzZTUjT9war6XFRftbjrt/zgqiNLTOpIVfcEkEfyxrmKEioabSuoFDuCD2PTtjegwLGRpfSpK/ZYA3j3i/0w68+wpe24az0ZZKkpeaZJ00wCCJpk0wIuQdJ33kxU/EHh7RQFVAIBNOsFYNoaeViUJVJkCNW8WvJu4800adXNuNFRSQ9Z2dABoAC5dGVG3i8kzMbzpkeHo+XdajRQMoGrFmc3keRlRyo+0NBaZInC0k1RFOmJfD1cVaQqLSd6gBWrNenRpioBCsqA66jRfmDcxthtxynm3SG8qlTpMtPRTTmLGBJvpG++OfHLnL5k0qqgGQDqpq5FgyHSzDdSJEjeDjoBd6SqwKFbGKdJ6TLYsso5aDFxfSYETAOM43g0h34g8LhwiZrP1HJPJr0KimDLaQL/w7jfHLqdZqTTEx6lvB+nxcf74vNXxYRDhiouOYLrbQWKjUJBvvtJF98UXiGcUkVJ9e876jJaTF9+uM7ldAi+hccktOpW0ISw8safLOpalTTKmCObmJkxA5iYAxvwmipp1cxVqEcppoKcAl9C3gDYBhO5Oo2xXPDnGjSFWiIXztKioTGi/U9EMyw9hi2Z+jlly1Ojl8wtUtXJYxzyFAWF7Abd2Kj4GxWqWF4hZRdgPF+ICsakLGplCouxCqV6RqYsRFrc3fGYC4Vkf2nMincU6al6pgWVLPBBveEB+uMxo6P5mZBwKXkywEwJaO2xntv+eI6Dim6vEqGDQDEwZIkXBMb/OGGWq6WSoV1Ix506G9wfncTN/jG/FeHqjlaery25qbERY7fnI+mwxLoC+pYA3n0jlw2sVP3mW9Nqh+wWeBBIKmPtA9wMaKKdGmMzC+WxalmaNQtUYEmNWnUC2kiBBkAjsTinUK+g3+zv0Iv07EG4OHdPMQCVZiKoK1kUAA76TqMjnB1E2M698PDV24r/PPsV5VmjmE8t9ekImrQFXXT06qbkvuyO+kwLr1sThHnNLUtJA8ykY1eYxlJgooukIxLAyLTvhrl8syeZQqLSWtlSXBrElqyAtyAH904Xa0SbDrhfXVEcEEtOmbaRcDUp2MSSkgm2g+2DKVOrJDPw47KwMBVVWqVG0DU1KwqLO8EajbYqMMuDI9CUF2SKtM94PlV0J9xH1VDiu8MQiqVkIrUqwdbkmkUcMhm4PIQCb3GLlxapTTLoyKdSerQLswkVQL/aUao+MLS2JLodGlQg8R8akvpEAzH1Mn8ScUHPOsENNxKx/EPTv0ucdS49l8nUWpSR1BjzKFTurjUFnrpafoVxynjNIggHcEjF9NIfVk2rPcrmCpMGzXI6G3b5j4w0yudVze3KQAe/s398I6SxykQVsRiek0HDSRNHXOGZulSyVOqKfmV1YrredNLWSsCe8zpTmO9t8B0nrs3NretUSEpr/3DrA3YWylIj3DsBuN8LPDtBq9GjT9AFb/AB3qTovqIo0yQA2kHUxn8owwyHGTbL5Sm2uqG11KQU16szyazAQLYM9wIMRbEZyt0Rl8Qv8AFmT82grr5ZfLiKopKFpIp2WWJapUVt7kwSbfaB4PxQeUiOpbQYX1GDqBhQ8gEETykAgkabSGNYtT1KCs0daVD6qNINvTpT/iVCCdTGT9N0Hlfs2Z8txpptB0vzcpnTqUGCw+jAgwQcCEm8Gu0WGnSyy5pz5K1FqI/kUS2lPOjVp5z+6RgCYJGkjTMQMLeJcGjQK3IyDn8tQQQ0mVGzR2k7EC+HWa4YM1TTlXzDIpEtAqLcWJABYsIU2JAAOlpmtVc0CpZmJqIiqykadLanUhkclja8p1mQpnHTwBA1bIsoNw6jSQ62swlGKmGUEdxvAw84YWr0ta1GVqK8ylVAQDUTp0gdYCjdmcwIUnC/hNUOxDklWBDQQLQACSbQDBJg94xJlaj5HMIzqXp8rsikhKoEmm3MIdVeDMEcrfOJ4umU5LZwarTy1GplqqHzanl+cVgsJBY0hJA5V0qYnmZu2MwL4RzdI5tKlcawC5Yu29b1s99/TAX3HxjMHfFYTwTwJMpVBJkyrAAg+539iDiw8EqIytla7sAAXpQq+v3MTB3sRtfFKRtJ9uow7yr61EHnQal7leo943/Hvjm1F/0gtUQcYybAa1PMLEj7S23/XbC6lmm/xBzR6pE2JifYz+Zw7zFRFVIBEyJZpEwLbdY6nr84TPloLOLgXK9Y+1HxvhYtOORoyrBLxmqXelUZmdRCiTyqgIgCxjcnY7zBwxpqrTDBUDctQAmCoMQ7KpPSdok2EWV11Xy9BsCoKHcEA7iLWnmHS+D+JEltROhCmmmHAU6TH+HSpzA3IJgGZMzhZcKwTSixdnWJZnSSwAe5JmTzAsfUWYTP3vri9cLzVLTTVWDUzU85P4itWiGCn/ACtK/IGKXQz4NQHMamLLVDGb6/LKpFx9oqR8A9MWbh8ZcUBEvSZaihhE0qylj/ozAP8AqO3S0fhKaTaaNszkKOXyi0swoD06263PkvytJi3ltMDsq/xY57x6mKddQjSAwKsPp3tOOveJc3SRXy7jUSNTEwSzOAW3uACJ+sdMcd48g1EKZCkgYtGrKzjUDbj2XC12I0wVmV9JKwGI/M2tvFsLUOLRxDh+mhlcy0ssgvt6WCllH/gSPmMVmhSvEzFvwwYO4pnPpvFFt8OUMzmqQy1FYpGoPNeOpnSCZ2FzpFzubCznKutKFo1WpUlpeXma6iWd/U1OlMjURpAAgC5JNpS8EqFKNSmKgp0mZarmeblBVgnYsrfWMXSnQ8r9nrNRAdpXIZLoggnzas/aF3ZjPv8AdjOL3CS+ITrTZSiqoR1Vmo0DqP7Mlia9YkiakXE3nYCQAr8QeU2WUqyqEcigImrVBYCrVqP9kFoKgxYQOmNuIqQWktUDOfNqmYr1JkhZuVDSAOouYwDWMsKjr5kGarSAoOkwgIELuOUXInvaUZVICwwzhHFq75c5OmUVDLF3glBEELMRqmLxtv1wtzXDUBZ6DGqabsTVdkFMgEzqDmDIAClCdRn2wvoUiz6UQMWayAFgb7Ru/wAXnFx4TUyx1HMCrm8zUAWkiKPWCYhbKoANww/8cdSd4CVigHquBTQtUYSVEAKJ3IJhQCesdMPauWq5mi+rMU6oy9MsWLSqqEBCU31HXLGIAiVBnYYE41wR6dTSy0hXABbLUlLakALM1QgwWkcy+89MNshQp10VuWpm2kimFFOhlqQmWqaQB1kG+69sF9kg7uwu8NipWqpTmlNEOyayqgy08xI5rkxNvcY8wNmKSipRqUi3qUOTtr1E9IsyidN/cmce4klGWWaXc0qDa0EWP+/uP5Y3ymY0kATO6fPUf2xNWparg3gfBHTAarqOnqLj39p6Wm+EWcMf4kM69INBFlYztsw3EHoRMfUdMal2RhUTSgYMNKuCwWFVtUemZP0xDl80YOvYnSehmAZA9wQfxwTUKhqfmIsIH1MkBnJiNbkkaY2gbD3xJNxdMRg5pTKCFBbzKIHPUEGNMggIBE80SO+IMlVM6dC3kRAJG8jUt4HtMiMFVMlqpwDsSQLkBoiCDvO1+mIW0poqKWSpMVEEagI0sQBsRcRA5SDeMZuLVeWZZQy4XklOdo0ii6HIVxzQYuwGoyQRAM7gYb8MD5jJNkarIxoeVFRCpkP5pWSNiurRE9Pe6jhU6WNP/uDWoChBUtq1VDdiNCRAkAbT1wr8N1yOIUwhKCuJYatRkM7EE2kkpNgI1QNsdGlH/wA/1KafSzzjucqtUJc8yrB+dv6YrlQyJOH/ABclmcd2JH47fXCh6A8nWerQJHYCb7dcNDCKzsdZY1q2Xpoyk00RgIEKFGmmSb8xJIE9CF74T0csoYQSSUBaViH2cC9wGBE9cMPD7QgDkikzlRDXBGktp7SpAJIjbriWvT/cO5e9KqNKQI01RztO/qUb23w0WlghF0wWhmCptb++Lrw3NvmjVr5ip5dJo/aK8wdG60Kc+kMblRczfpNEVJxYeGtWqrRy6HWZK0aOw1cxNRgBeJJLG9uwwutwg6nc947mWr1DppmmirFKkLClT2k9FJ3YnrM4gqaRRBcgrJGXpGdCkxrqt/FawJHMdoAAwb4kWnRb9noMarDlr1ATDvI5RB9INtP8zfGvG8rTpsq5pi9UAGtogeWB6aFJV5dZsCdlExjnSdkhBnTrRUCjRTLFWKgO4Z51N1A2ibDpjbh9dgQqv5cmfMvq94M27TbBhpljUq1NK00ZdVIGASSSlNRsxUSTOwncnCeosmACFMsshvTJFu4BBE+zdbYpFhuy4ZTjKmguSy9JEqmoGfNsTqmSQ2rcPvLTESYuYrNTk1IsSDDmZBI3FrG8HrBuDfEbV4UJqAW5JW5I6gGNt7+98SAkQpE6gdFIG6iZlpHsTcza8CBh5OwBPD3BqpaATCpux683Unbt7bYzE2SyLK5pgkVWYAVC0BVIk/UKJte0dsZhUmuEbgKzuXFFiBPlzI+5O4/y9sQV0N2UAtvt3Fziy0csKtPY3EAkWPt84r1Wn5DaGnSWhTflsSQfiJGEWfcZXyCnO2EryldL6bFzJKFiQfQxGwFjGJcq4uDEj8x8jqMQZ/LxJG32h2nriWgPMRSCPMBjSASxjrYRtff8cDUSlGwy7hXFsyPLJpIlJklmKlmZpABkk+kABoMmb40ak61CG1NrgVFJZEJMFfMcGSrbn5GJv2weURpZ0ZhNJTGs+lQzAayBOwN56b424wWDmnV5GKIHEdqSyL3A2M9YGJqWDPg38Pv/APWZemh1BMwgBVWhl1iGKySYBI1H0gTNzgnwIrJmWZKZcpQqSg0hnjNMAFZoCzqF56YTcFrmlmKTNbynUtpN2VCKklp5pCm23TDXwxm2yuaZ6ajMlqFU6KTTIGZpsRI2aDte5Ax16PA0RVmKepKjEQshSe2PFqg8MKMYioSsoCCSwEh9wbEHFl4nRpUcujGzVn1VaVpVS21tisxiqcW4s9Gi2SGgoGYgw08zBzfSQZMH2gYm03x3OqaSVkfg6mHqmkzqmrmUsspqRWbmuOUDVJOwJ6nBPEKQV0dFKU6lP92XIOrTsxAJiWBMHa2EvBpNVQo5iykCBchgQPxHt74dZ2gEhUPogyAf5ntcDvE9cPuW7b3OKXIDlV1KIP6P9jbD/guVJowlVab1WZW0yGWkgBdqjzyU+sASxAE7DCejk3V/SyhuddSxqQgnUJ3FicG5BDrC8sMRq1ekruQ1xK2kjrEYaTtDyzCxyaYpCk9JdKsNGTpuBqYHlau3RQZJDbC3QYQ+UtNWqlwzyUpGDpP8VQT9kGyncme0YbcXaCz1GZnrDWWIAYUP/bAXamXAsg9Kx74XjI62BqEaVRXYKSRRpz6TaC5kAKJu3eY5W+UQYNmF8ykgnRTBIRYlm/8Akqv8mAB1NhYEkPivEmqimpNqaaFGwUTcCLe5PWcaVqzOxVAeYwFF4XoPc494fmGoVNVLSXAYAkBgJUqzQbWBMEgjaxw8e7GRAEOkQJIO28A3Bt9cMsjnjQB0DXWqiA2+83BmQ0iOxuGBGBa+WNHUjalYaXU6YLKQCDIMi0WvuesyKmYIDAfa5WMCYJBMHpMb/TY4qmFoPytRQrpqAXeowjU940J1IJ6bWLdAMZiHh1Sp5qmlZ5Hl2kJ94jSdlkzEj1bxjMPGqAdbo5oVkemEgqDyDcH2H9Rin8TkmHUxYcwiewP9+mGOTz1SlmBTzAC1baXU2M7H3+MN85U81jSqqocix6MPnpji3NMY57WU030N6SJWdh/EvwOgx5lRocC3lvYySNJvHMLraRPa2G3F8kUJpupsbHr7X74SGpplKgldp6Qdvf2noR8YsqZkGlWoOjoxgmVeLhgQVYAxN4vEGDgfN5hqi6nksDzMSSxMEMSTckyx/DBS0xU1lz5jvBNaq5imokNyr6iLADpItfAKLGtd7bxFxsYO0g4lxkCfRmmTpinWpELqCOjlAQ5IV1cagLLqC7HuJxb/AAWgpZqrVV0gU3WlTBBqE1Xo1NWmxCLAGojcxfHP87xCryIKrrT0SFQ6RNwZ0wSfnAWazTLULo2gsBOi2ygTb8T3MnHXBNKisFSydBr+Gq1SpDBQ2rUtwSW6zeZ6wR2wh4rVFKrUoVg/lm9gCUeAJF4INpAO0YUcJavmXVEqFqhkqAT039IJxPQoaqy0arFDr0MzAsVYmNtQJvhXjDLSkmsAvC5FZfLcqZMMLG1/pMRhznK45izctySATrbUASI+d4tBGExpFa2k7q2kmI2tMe/44tecNOsiulJ0AAFQBwy3sAPtAkhgJvEE98LLlS6HNMTvxN4ow5YFHprrJMKYkCdgJsOkRbE9V0pvpbmKkahFpEGDO4/piu1kioWWCNWrfabnGxqOTIj5P6viriykH6aLrVpsdWcqnWC1iykCpVK6ioE+hNp2sBtYLeICoD+zICXbnqwRuBImLAIsnsN8JMvmGSAz6gJ5WJIBI3C7Da+xOHuZXyEajqJrvDZliLibhPyBKj7vvjnnDbmyMo0xbQBWVQEuwiwmJsfljt9T3se1JKSDTcAgu5Hqqbimv3UEEnqSewx7SyrU6a1NjUJFO94Fmc9ABNj3mLDCvNVZgD0Aco79yfk/yGJp7rQiyZWrMxLsxLNt1PSCT09sBv2G2CssE1HzWZVglivqP3R0knrsBJ6YjqUgElmioGgppi2kQ07bmNMdje8XSoc2ymY0htMh2BGuTMEQR9f7YzAtEy0fT9fjjMOm0FHRmrrXXy6p0sBEkSVI2I6x/TElHijU4yucjUo/dVjsR0E7/X+WAM0A/Mpgjr1B7EYlosMwnkVtxde4P3T29sczSAn0Cs7mw6lKgJjv6l7Xi4nZh/O2EWeyRI5hKkQGHX+xjp1wflMyaTDL5gwYIo1iJEG2lu6nqD7exxilqQIdOQnSyxKgxJjuIII6wcBOjV2ElTMEuZHQXUdQI1C+9ptHUWxAlAo4hjU13MbC0+o+39r4d1MpympTYtTnnCmGUdbxIBG/tcjunrOvMjAaWMWJIX4J3APX5wbTeDNO0JeJUCQAFJ8t2iOqtcfhA/HG3CuEVq1enRUpTcmwchhI5ogAhrfZ67EYZZhbgknUBzRuRNo/v74acDKPVpJWSmaAqx5SKS7uoEKXiSJvAbeLRbF4ag0XmgfiS0cu9TzMwXzRVXWoqKnlVVso8ukx0grClSBboNsVyvxAVajOw0lyWaSYk7xAPW+LpV8ILWqUWdypq03ZwlMFaTIy/uwEIVQoaIM+g3N4qvibhRy1c0plQqkNABII6gE+/wCGHTiysrJ8vmVqVqDArUfzEVledLcwjUT9kzpawAgm84tFXgVZ6minLOQawOmEqU4MuI9IJGkKQLEdTGKNRUB0uGEqbj3EzI6Gxx2jP8dbMZqplqZ8oMfJTkM8hkwQfSbyCLATN8K4qkS1MnIuN5FUqKEnS1jpEmZkgAerqB3jEfDOD5mvVWhTpsHawDgrFplpHKAOv+2Lh4g4ScuEq20060KytdihDyI9IIBAkzhhRoM7eTTbRWzQIbUQVpZazbsJBEerqSI6Y0dR7Y31ApUJsh4VpUqb16k15Y08ssaRVdfXUgMeRTtJvuYwPwnKiqxvNKiQ9Rpu0sBN4JJ/r3GH/irNAimKQ0qU8vLL/BlxY1DuZqG4+6L74XeIBSppQytBQHQTVqEwS7G4JBjSoA/Ltic2m89PPPkI3YFm6wqtVafLpU1vBkqkxTooTuzHr7MehlDUqTzEXOwGwA2j2jB9SGVVUHQGOkDepUiC2+0WB6Ae5wAygvEyOpHXvp/p8zgRSWApG+WUDnY7+n+p+mwHU/F4HfWw2WYAk2HQSf5n++PK9STOw2A7CLAYLFcJSajChnIZ3IkqBdVHUdzFySBsDhlzkwuqGLD8cZjU02N7gd8ZiqQyRdFrMeUmKgECRIImYv8A07nvgnyZXWCJXTqK7ozSQP8A8T8xgepLGGnUBf3HQj9Xwx4ZxRgnkVGYUKjBm0rJIBuU1Cx2BtOORChdJUzVE06sFuhG891PfuOoxXWapQYUarHTMo/2WAnfvuR3XB5mlU7bHSWBMG6zpYhTF4nBfFqS1ElhqQ/ipjcdj7dcDhhsXGgwNOpThWeBZgPaC2widzbCzMUvNGpQpbmCkWBIsVYD0kR7jtuBghaz01NFtJRjKtG8SBB6b7d8AVVamxqLsY1AzHuYHWLex+cPFIN4oHytQghzqDKIUabkg2segM29sWPLqahyh1MVWvzAKEpJqGrSGEM9V4LM3Ym9sKszS85DUTVaJHWYib/T6DBXCHWoKNJtUiqBIfkU6XDaYMEFAtyJ5TeMFS7DRy0MON8WmsaevTTFR2C0hygOvPAsCSwmSZ5m2nFV8W0qSVE0B4KAy+5Mn7o6R3+cO+M5YU6YenuGgzvvblix63IJ7Yq2dzbOoVyxIYm5779cVis2Vk8UDuVmFaR0sRH0O3zjqfh2kjDzKSVK2lBTNQBkHmNAbSxEn1FYU3uTGOVLGL4nmPl6VLKVlpU6bU9JEl/MZFavpO6U1fmJA9RYSBAxZJPklI18T/tbUXotUpChlH5VRTFR50kF5uyg3Atc488N11/ZzVZ9WsaK1jyUkI5S3eqQAIi3eIA1OjTU+VNV6CHVWY6SSATBnTEVCIAk21XuMPwVqMVqBBRRmrVTTIRatWxCqxXTFNWA07kzfric5Wq/ok3Ywqqcvlm4hXtmc0QKNMGNFOJVRBsAsSO1upmgw1RmBbpqrVOyze/WSfqSO+HXibir131gRKAU1MnyqIgLM/aaxP074Q1a+inoHpkFp+0w2nuBv8/GIOXqS8bMzM3mgiQohmWAP/jp9h959yd4/wAxwCqEDsT+X6/rjKJJJc3k29yd/wAMTZxeUHYXj3PU/A79wR0OM8YD0sGpTNrnt/z+OIiLyb3vG5+CfxxKlUBCR1t8D+pPX2t3wRkqXKWYSAY92b7KD26sfgdsO5bch4N24cypLjSaiebT9WwaCBpPKCLywgxvjMTcVzlgovUktUqidRJXSUBBjQBb6dse40JNqzNWNEzX2W6GAeqnsTiarOnYGb7mVuSStwBqJ5pnC6oLj3F8TcNqEqwnY29sRWTUNsqqKStdC4gjkeN/tLurGB1+hGBhnCkoQSsC7RIOhWKtBNxNo6fGFq1iKypPLpNvrg/jY5Ub7UkT1gXH53nAeVkyRBrVuVtun9x+r41ollYiAWG07MvT8eh6G2NHsXP30P8AqpU2b4BYkx74l4gJohvtK1j2kwfke2GTyaqF6v5FVXotKsYhtzcalqTYaZ37QffDHNIjIa9AhfLgxqMqQwAVAF6liwbtIO+BeIUwRceorPvDQPyJH4dhjOAtEuNxURPbSxYERsQQMHiSaCn6kOeJZbzUpkwEYQu0ekEb8o3HdryfelcWo+WxVoke5/8A5GOn1eH0gP8ADQxUAEgGAaNNyL9NTEx745fUzLMbncmbAD8BYYtHk6JoHy4k/r+u+L1wjMs2SI1vqVHpGAAqZeSWEk81SoxCiIaEG8Xor74tXAqY/ZUeBq/aNM+wR2A/1KD9MNK+SMuCwvQLUVELUq1xKIo5JVeYldtFBSKamOZtXthVk5KeSHZ6RqlghiXMwogGATafcMdhcvLEhswsnStUUVEm1PzKnKL2H88K/NZ64LEkjUQT00hwv4BFA+MRm92POv8ABKkNuL5XTScqYAqBajgf4teDqVTuUoiVHdmNpOKeMtUr1looJYmI2je0mwgSST7nYYvWYc/+nhutPLBkMbMRRkj3Jdr73wj8JZNHyPEazLNSnTlHJMqWLBiPcgkH5ODpwuVr2CxbWy4QimSByiSt9IIk+2phFugIvfAme55JBVbKoUHoQNA+ARJ9/fE2ZsFjqs/WMZxhyphbBKQC+0hSfqSxvvc4gppzx8zAdOhrZaYICjdiLWF2MdBOJauYA5lEACKQ6+7mPtNf8+wxG4iwtbTbsSuNawmtpO2qI9piPwAxXnkF2e5aiSQoIBfck2VepPtF/gDvjMe077/bqKre4MWtt9PbtjzAlqbefPuOj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1630363"/>
            <a:ext cx="20955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www.benoa.net/mauritius/seaside/images/Mauritius%20Seaside-0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58" y="3429000"/>
            <a:ext cx="176577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hQSERUUEhQWFRUVGCIaGBgYGBweIBocGBobHiAfHhwZHiofHiEjHBseHy8gIycqLCwsHB8xNTAqNSgsLCkBCQoKDgwOGg8PGiwhHyQsLCksLCosLCwsKjQsLCwsLCwsLCksLCwsLCwpLCwpLCwsLCksLCwpLCwsLCwsLCwsLP/AABEIALUBFgMBIgACEQEDEQH/xAAcAAACAwEBAQEAAAAAAAAAAAAEBQADBgIHAQj/xABCEAACAQIEBAMEBwYFAwUBAAABAhEDIQAEEjEFIkFRE2FxBjKBkQcXI0JSobEUNXLB0fAVQ2Ky8SQ0ghYlM5Lhc//EABkBAAIDAQAAAAAAAAAAAAAAAAIDAAEEBf/EACcRAAICAgICAwACAgMAAAAAAAABAhEDIRIxIkEEE1EycUJhBRSB/9oADAMBAAIRAxEAPwAL2g+kStTfSFBYiAAO/X5/PCdva6u+k3E2Ym0EdlsTgLjNVfEupZgAQbMCpJ22IIwhzlIDlUMXIulRdRIPVT0+eMsY1oz9myyPtPm4ksrIZWVhtO8EyQRPaMFJ7X1wYpVQ7EA6TTKjzN5kemMVk829FeYUypgWvP6/847yTItXcquwYyujqbdb9MW03sF2bZ/bV11qwZKpXYpynb3euEGZ9v8AMJKiJmdtx6dhj7W4gzNp5nVYBNiDqFveBIme8YNo1Uq6UYQrDShUcyGRBk7eYW2IpcSlJrs4o/SHmCJpkdiCvTaYLbTaRtOGvD+K5xjFReQxcR5e7fmIUzAva9sVeyns1rdmaoC4YwZghR00kcxmxnaOuNXkeClK5fwWNMMdDCptPVfvSNoE9cIy/IirinsLa2h3wVayUh4rxzSYi69JMmNRBJBJjph0rtupBIvE2n1idumFqKArBR4h6LUsLR8euAk4kajAOFQwSIcaT5SAJ/8AzHI55ZN70W5pUaFc/ItAY9xA3jpfFIZ1DGdYvMW09epvHrjNZ7TSLVPEICWuGMm3umNr79cG5TixqIQoMdIMfAyCIPwOCrIvKEtArLemEf4y0uswdosQpI7gz+mE3EeOeE6itXVABslJiJOxJg9POTjqo9NKoRlCsu4ptKgdJOibWvBxfWykg+JS1rEyAHmdis+7bfa2NsJ0lYu22IeH+0zvUZVuNgRIHkR5HeDgviXtA9KmQKiqdoZ7zE7X7d8Z/jfCVSqHpuyIwBVGBueoWTYf6ScdtldehnB0loDpAIgQNRi4I9QMarupWWm77GuQ9o2qab6mDCWWAOkx+mNHkuPPpYsw36lQWGwNusYS1U8NDzSfDVWn7wPWBsRtPWBjvh/KQyoNrypvYyYjaN2GxxTk/wCRrhk7l6Hy8UqhubSEN1Y9wBIBJ/sjFq8VLD/5IJkXgyZ6AkTaPnhVxPNkIqBSwVrAqpjUJ96b37eUWxRwxkqPTDKGbeNMdCT3AkAiI3OLjF12BF+DYwznEnVdJJDkavQGwG/WO3bCrMceqOhYSCu437xee+PlcN4SkBdLHVpJYtMwNK7woAEzGAUUORYGDvpMX6c3S5mBiLcOyQjyx2c5rj9VRDNpm/WSNwZ2E4NyPGHq6ZLUxqhpQx8GvFupG+FVWrSDsrGAI0kqTcTBgdJvva298M63ivbWpO8rPui5MRAOBc2490Z3J9j7M8YakNUOVUW0g856TOw74z/EPbmsgiVDPfSVIgdrTJ8rYE9peIAoVl+WwvOmQOpIE38sZ7ILUr63XXTZRAZFXSZF5IOonrygwBhWOLStgOTZtsrxs6NSOKjR7uvv/DO23/GD8tm6tQKWpaZJ062Fp7z2E9PjgHJUqcgLylV5amubmOh+91sMMa1XlUVG2Hvzft0xlyzd+IcW+2y/M5p40sQo6lL/AMvzwsTjNWjVCsAQ8qpsACBNyTb8rYORuYIjAgC5F7C1/WcfFRWbR4YIFyxMeVhIM98JeaUdN2NTbBq3GKuv300grqtttefPf1wFnuKPqGp2eSDK6R5+7HS3Ub4YZitzkBiCIglRpHodQJN/PGfqq6VCHfxCbyR032Ath0MrkwHaBeL8crulQZcUKlJAQ2osrqTYeRk7EWPfHpf0fcRatkqJYRCKI7QoH8sefcXyLtTqNyoQvOw3a1lII7XvEY3H0YiMkg8hjo/EnKTkpdodj6s1+JiYmNw0/L3GK9emWcPpAAmQIbYWB2+AwopceQr9qgeTF4sN9xBuOuCPaysU5BUPfTMjrsenpgHhWQ8RdYmyk2gcwIG3Ud4E4UurYp1Vs74jmMuVDrRamSJXcqSOnvT8ccUMwj2ZGLG5kxbymYgbThxleHvl6ksqNTIgMSHUkncGIBBntth9wrgjOXRTFWmAQQolmvCKpg7EkkHbpgHNULcv0C4FSfwS9xTusmIMHaGHNIOy9jtjQ8C4arVGFRNPJcXXTPUCIn1xZwbIqQq6QzJr1lzqkkxYNygCL9bA4fShKGGsNI8oWLKTNt4O+OdPN5OINpbRMlmadJUpqAYmXACkH4Xjeccezftt4zVtIfTSfSrkiHAkEgQAADEXO+EPHs5UFT9noR41dTLD/Lp/eYgbmBpE3JOLxVGWo00oramohSNjeT6k3PngXhVfrZcm0v8AY44o3isRyC3MDI1T+I2tF/hGFvE8zUo1g9VwKOwKICPJY6FgTcWgRgCjxMOddRRO256z64uzNKnEtRepr354t8wYHlYjpg4R4iNvs74pnzDcophugWnrLHaJ1QPUjrtjO8N4mKEhatcvcDl0gHqDeR6gY+e1RpUNJpjwQLMlNl1LU/Fqu+kjzjyxnMjTcPzsd+VwzHftf440YoJxsPjZ6Jw7i5qiHeprm0GAbfeO/lvhrU42JamEdiFDFgxF+m6kz+UYy3B+KlQfEUVCOry5EXsBcX74e1uKLXowUReoYkrpveGCkjqO2KlBX0CtMzvFcm9Sq5arLA7MRMHY3EE/O2GXDKOkaRzKCXaJCgkAXIE7xbrbAPC8yBTqU3J1L7jAkkqOgm0x6TfDulTPgBQgPMSZaCTpA2nTIIO+94wyTWoD3Ffx9llamZKjUsNNwDII2nc+t9umDNGkWYnlgsSIBIiRB8j0Nt8cZTL64llQEdWifJdzed8XpkVNKpOlYZRvqMtqEGDbaZwM140h2SPCFHVRV0mmAHZTBki62/CZI36drjbHNDKojBlBBUkyDcEKY5Yg3Fuab444lkggAEsVA5lAFwd1AMkRYqe02xxk6VXRr8MLTI89Lgb/AHfeJ2i8jBPUXXoLjxxhL0y5pq/2ZZCx1CQSLCCfdBtYbXPXAdNIJLNoEWImb9JvP9MGES9qZqFRpsGaSALj8N+mFbVWCzBgkhQDff03G2Kh/FUXgVwpg2dhND6/eiVAAYhTa42GrlnfuMV0OMDTVldWu0uT0B6g2EjYXxbxLIueeoBTcAwLnXaDJiJMwIHTGez1XRyBlAAJFiebrABGo+pG+Kily4szcLtexdxfMzUnTZuhkC/WBeL/AJYbcAq06TEeOz0pE6S6hD16WHXcnyvhXTpg/wCZpBkFmBgQJvpBPw740vDvYfL0aYqVWapU5WkCAs/ht1NpM9sXlajoXSSNnSylFocMNWnlcH8zr8vjgVKlSdA0tC6i06SYbpaLbd9sKc3xBPDENUBG3OCpi/vKu/kfli+ij1AKlOqKYtqlSdRkbBVuD1OObPG0ruyk90ajL2UHTLET2se5wNneIEAjlkWv3+A2woz1GrXX7RkR5/y2Y/OR2vGKcw1KmtnJMzqZpPwwjFhttvsuc2tI6zGdLltALMRsomxHztO+FdDKNUfmVYUkQWAM294HoD2xxlqop+I+s8x37DaDaJgzizgtLxarPUqamEkEtYCTuJmeuH1KIHYdxiuf2dgbnc36Ad5vvtjYfRif+iT0GMVxfNv+yvImAYI2gmx7fLG1+jA/9CnoMbP+PX8n+mrE7VGvxMTEx1Bx+Y+M5LXVBVRUgaQrrLEzNh17YrNJtSq+qm1PlWwWLkweW8G077Yc13irzagumzhCrhtpVibgixxfkMj4MMiEBiSrathsbmCN/W+MUpVpCVH9KkyDtTDqy6TchmHNE8qgiQRJtEeeHGSSpVceKhAsmkAhnYqCIm/uxuekdcAZmsgfUEIUNJhtUwZHNPWDecGNXaqNZrcpY6BfUBFt/dYQOuFSxuT/AAJ43Ww/I0qWX90MwJANxuJmdO/ePLC/iPGKaKSRK0x/5aiJttJJsPhi7MUDppqCzmNjPlME9ItPQjGT9ruLVaZp6gQiOBsrepIcGWgACeg6YXjwLlsHHj5OpMZcAdwzPWvVrQSYkgCwRT00jfucMuJ8QRcuxK6FQnYz36ecxc4r4RlKVdUKZ2gAV2JZSoU7EFbt1icLfaziGX8CmuTrl3LEVCyrTUqBIEGZJaNz0xtj8aX8pLRUcbc6Yt4b7QrUeKYIYCbiCAJkjTvHbDPJ/a6ucowt8+pJ3MXi2E3sFwlc5nj4joummzdI1SIB0kd8aP2g4Z+yNpZArBg0fiDTBmY8pHY2kYueJR8kgc8OMqRc3DUeh91qpPMz6WJXblD21T16SMJs77O06MItKqGIB1DmXb8IJkH1wdQzbFuUa/4TK+YNvWfhirjGd06UYBSVMRBi8ww1D4TOMmO0+IlNlX+ElFepTqHSSJY8un0G/Ta84+5bOPqKglg9mEmCI8zYT374qTMspcFqjUSNRibEdGj7pHf5nFqNSJ1IGH+iou8iLRuPM41bS2NxRTbbG2XoikxUsoVj0UGYgTYXIAvJ3k77uGy58CTB7QxlR0B1GQQduW4wrymVeOYMivZXKTsJI9NRAPQ9cdJ4pgMC6Re4+UTYTfrhONN3Jj8UXJ2PeG5VNCnSyg/eayyNgDBBMeePjcOFI06lSqPtX5Y0yygWYkkAcxiIwMq66DMahlSFClQUOtZixlTv8sEftgYMzJKqdJZVPIp+6AuyydrScVk48kis75SSKOJOKJlGanWU6XvOoN2nVIJIBve+CMjSqVHZFrPrZZgXUaNl2Gn3RBHX1wNWzepnEk0XAaNI1AjaD09R0GDqSeJZCgpEkEBTrAU2dpk9o0/GMNaTGT3BWDeI6owDKNPOR1ZoFpYFeXa17SMLXzBclxuWJJEn/g7mcOKjCQVL61BDqNDK8qCeVri9pBgR54GKIEGl21+ajlt00zIjvH54DC1xRfx6oVZ2o1RAGLKqbKFmJ+8zdZgAb2BwgzuUalAsznmmV0AMJ5ibBpI+WNJTVr6oNMyW6MehIk2MTFrTI2wo4yNUsF0iQFQCwAmOZtyLC+95wM6UuQMoqMxRk6raiGDO8yFEEeew+c+mHOcp1WYgHVCydajsbBOneWHy2xna9Nqb+JTdg9yYuZmTBURHb442HCMyRSV61RGZwt+o7zIueuGTbSsVmhx8kI8ungKIIBm5AnmbcwLR2w74TQqin4odKgIgA+8OaZI90WmxiMOuHUssWKoqlmu7FJu226+W+CqUKoT7K4hdLEBj1kb9Z3xiy5v8aEVYs4tXZVHhUgS1gotpJncDvM4TUuFVXCkvFQbKUuPPvPnh5xvLJQy7VORXLWmWPpLGxib36YzXDOJ1GBqUaOvcSCXIIH4ZXbAxk5RuIDixr7PCoa7oFICj/MuCepI23w84i9VU1eGKiAiAoClNoJE8wnpI9MB+z3iVm8eoFGkFSCoD3sTy9Ol74Nz/AAxG0gkgKRAaSD126i2/TfGHLvLtDU0o6A85RrPkWWoQAQLG5ETII6Hb0xr/AKMRGST0GMLn82Vy1RNDKQzaiVIliTcSL339cbr6Mf8Ask9Bjq/8fFx5DscrNfiYmJjqDTw7O5RC5ksFAhQFLL8zAwHSy9LlptVKzYHRaRc7te2Guc4SXct43hqi6eVSS57BQQJGxOOcnwxdH2syAQFIgyLzzd/Kcc2TUPIC0t2Bvw8BtFMCCJDpHNMdfdAvtEi+DspXCvTmqg0k8oczYabyNJafMdMdZB9LqKaAFrwkcwMEgmNvLHzSF1UzSZ4MggL26TbexGxtfFxy83oPl9mgLiFY1WilTYBTzG5A9WFhA6DFFbg/iK4q6Wkc0lzMRAAG5nD3h3DgKZ5SG12hj1+6yi3nM+WPueXxBDDmUbm2okzfuY/TBOaXQE8iiqieavwY0pVZWfeSQTM2hj7tv7OOuKVkFDSqsK889VWmYYQN59zqIvaIxt6HD8qjf9SGgrJ0uIHSYUjc9+2OMzwXJtV1U0Jp6fxMFUsZkk78skDV1vEYJfJrti4yXvsz30TUhQzFWo6a1VGLH8PRfiZJ9Bj0X2wzK5tQpXRVpJ4igiZWOdYUiTHMt/u4q9nsll6FGqMvpY12GoO0EhSZAk3UWsTi3LUtGbNauAssBSvYKq6RpCWiJEE7HHRhnwZMe2SU7R5vRzTs50KNMncEAiOXrIIjYm+Cf2RSp8YE1BJCkWgDpO9vXfG2z3sBNVzSq0qdKqSyKUMqzC4DTESJ9Nsed8b4LmMrXJakzMrBFbXIIJsANxMSPhOOY3FzpMXxctIacLQ1KTujhki6EQdJEHTIkgdQJicdUckaYcC1Mws3LaRFvKSd/LtieyeUXlDBKKrzMRqL0wFIM9CCCRF/u4d5amTSIWgXRyV5gIUC6kEe62xm20Xwc3tRXsYo8PH9OXzZdixNQkiAddmKi0grN1ibzOPuXqVJ5hIkmWBi9pIF48oIve2O+HZGRZVmYsAtj3jf43w6bJVlJIIgCYD7Cd4FiBMx6YOOtm/HjUELqmlpDaQ0ho0aQYJ2FvL54+ZPh7NAWsiMxuGBvBsPwifPBtfJ03DMxLvq7EFQIJJ3mbd9ycdVOHoQxDr1iKelgp66iJf8JDbnbvjLj88nKzKlc7FVRraSFBB0kEbTNoPyjywfT4ygpqmoM5nf3aYEwqgQJJveR5YW1MopP4mYy24JPeSIkix3/LDvK8IpsivUUEBhe8Hc6QDvso1G3NscaqVUaciiorkB5FXrJVYsoQNJuL77A9h0kY50Qw0OhbcgNBI6Hmvfy+OOqNItrpLTgltQC7AfHcDz3tj7/hyKCJAbcnqOl4ggz3xlwO1Uf9ivjvjoEzVJdYY2Eyebb4C/5Y+V8+rqFZpUEkiCNIstgSQxAHXbYdcO/wBklB961oa5t54XcQykaNixgKAQIJYfMdOo3PlhmVWmM+SlpmV4pTp7IxInlsPduBboetrXwLSzlZwyhkVjyjXMmOgVR2G9sPuKcFCsV8ReUkFlBjVJkadPTvhRQAoVlfTrja8AE9xv+mJGfjr0VxU8ZouB8Ko0gG8ZvFI5oB080GDabHracWcSrKgL0yvjGyBwRpJ9evrgWj7QBCrI4Y1DBXTv6Hy7gdLYPq+zxZPGM0x/HdxFrmTBJmfljFKVSuXs5vFszea4bmK4XxqpqGZUaQBI/wBS/wAt8VcNyObyk+DpliSVlOYgxBtqi4O9hvcYZtkkymlqrfZuY0Co40+ZPWxNgfhgqr7W5KQyVSxa0HUTbsIt2CrvguUn/FaKWrDDxgqQ/h0zYIzAkt6XUSJNot54B4h7TxVQwAAb2E7G4n5YGz2cHhOaasoNgxBXt3/phBm6TuoJIkC/WB3nFwxr2LY14zxGg61oeqGi0SQZuZJuL/DHpv0Xf9jT/hH6Y8Oz2SCoYqr7txckAbkwLY9w+iwf9BS68o/TG/46qzT8f2bHExMTGo0nitfW7SHMgAyu+/cjrfBK5emVZiNNQA7Hr5g2m+FfE88/isCRpIgCQAL9xbHL8JKODWfSH92Dqkd9K9J6zjmcJXZmqUdhLZppLwE5QDyATFiTBsfhg1MzIDGSxYAHSYEDcxYgqNu+EmYjSF1HXMEMBfzHT4Yo/azS1c24IgyLdfl1jA+S0xvlLoZU+JSWcHm7gkBYjp8sV1MyKplqsXgb79ugxnDXu4P3gYA929p9AfzOOdMaahgzY33Gxkfd7QI6HFuHsjh+DfLZmmXZabliDBUqCPWCL7GR5YVZf2gbxHSRKTA02YgGYG0+8QD6YFyWbRGMVHUEwrKLuZIv5dMd53OUaVai5VdOuGuZN97TAg9p3wUcaFNL8HvBGyu9bMVWM6gXpaVBM/eBmPOI2th1muMGhTZad4AN9Wll/wBDdd+sYz3FOMZerRVwAipVZQw79oAuGAm+CK/FXenFIy1JYcLs1Mg+8hsSDBBF4OMuWPkmLSs1fD+MjMUdKs1NzEEGQpBnqO1sdZvhlLMxWq1CxpAh1UiKqrcAkQbd4wh4Jm9bg0pW2pb2YAefWxHyxoEoKpZ1DBdAin0dnNjqMwtjPnbAwUuVrtfo/G+KsS5hAikI245UboDF+sdRc37YLyNIGkEZ2/EVUMCNrzE9rwRhfxBKb1G8R4JsVWSbHvMQbbTY4cZKlpICQqauXVEKRPQmdRHT02gY3QjGL5tjcdXykHZHL65IBZjIDA9YEb9fhG+GNZK2jQdQZQWuR7vmTbbtE9ZxfTkUyCWDBiIQAKsbFj5i+/XCHxalRnjmIXTdwBJK23i5m8/LEyZIxVX2HkzKS0WPSIKkMpkErHUhjJiLbW9MDZvLvUeStMn3dRtqJ6eu246D1x1lKVc6RBEHTIFxpaTpJsT8cHV6zsDrbUPxEFTEgXXsTP8AU4DEqjYOPUSlMj4RUahUqMYAUAhTtB+8bna49BgnL5NqtSBUEkyrFvcVVvqQid+k+ox8WpZYQJ0NlUMOwvN/zwozufFIaVkeQFpIubD8Mnt8sObpbHThJptlNBTVzDAsTAsIiIOkDsJMAYYZnhtRUYt4irP+YoBHN7yMt7XBU2I/IKplY8Oojc1QEWBhSpgA/OR6T0xdxH2cMrrYM4E8pPbqG5iYvYYR8dceRnwxTtWX05SnAaTYWmbEdF6R/PAmZzDw7VKgOrZWjeRcDcRsNoM3wbSTRCkQO20iN5PTzF8K6/F2SsCoWwugUHWRO1jH9O+NDja2bMsbXQuzWZuC1I05VvxgMWg6wSZmfhgLiGVpLRp1abio7WamRZb95kx1tG2CM9nKzI7sHIchnaSQNUr6L2iBIA7YXNlFWmJYvqBCqRcJPvW929h6HCMVwb/DJjU4uvVnHD+J0Q0GmNAEsYjceX+q1/kcOT7RZNSqAMSw3KkgTeSzGQF2t6YXcN9kEYlkqspjmadWmTtvY+flix/Yuk7JoWpVQ2erq0jzYSTJNxAHy3wMp45SF5oRvTDKNPJ1qniVa3ihrUqYAEWElpv5ATFjgqrVpK6Vk8IhVIANMEtI2UiIPX3YjAGfy6x4dNFVRaRBNriCf7/TFJzrIQAFYoZMmAQP72npinG1Xoy/0c8U4glYFg9QN1F4G5g8tgNsZGvmHdruImxkxt/LGh4n7R1qqFSUUHdVAi3kJP54zOfz7BSpAvsQNp3w3HHjpFxVg2eyNZNTE6p3IO4Iv64/Rn0Vfu+l/Av6DH50/wARPhaSGk2W1vmT2x+i/op/d9L+Bf0GNeK92acV1s2WJiYmHDTxDjfD0D61ULtKi4n/AMoMXxTm6nhrTnUWcatM7fhv53sMEcYzJDWve/nP9+eAXYOwYCSt4EnTGOe7dugHCUlsEq59pkIuokwpBYCfXrgTiWcLH7UI2uwkEFZ7RFuu++LWqMBq1aRcl41aehJC364VZlGlSn2qN7rKDeD1DCQfLBVoNYmqkStwxkCkspWwY7326bAWb1wTV4oFppdYEsNQPOxO+xk22jCfPNqEEjlMjXex09BYC4GLKuYKIp5CQQ0DaDEx8QcXWth8Wk7PmfrtpBqLykyom992MfL54Gq0TB0EEdVuJA77/PfHH+LAMeik2GrXEwbap+XnhnSz6mQtPSGEM2qIHoTaR5xgqaEtUK+J0xSphW1RMxO8kRfqQP0wX7E8Yc55dRtU1T5nwzHzgYqqIpQJWYimh6noeo6mJx9b2epiorUawsQSsgypKgspnzupE+oOLpcGpewINdM23DwAEeNpBF7n9L2288PlzX2bZmowmmAhVVMSCYAERBn4RFpBxnMjUgBiOUVDJUcsxIOna97DtjSZLNrmAaZqakBgqw0klpHKVuh7fd288Y8cLk7Eye6Bxk6TlXWojIYgvrGk7aQNXQkDSROLkyLBXMuVHNOpZUk3AJHUWjztgKhkyhdGTlD2qNzSBaQo+9Hyw3OW0oZZo396Oxm0XJgQAMSfjpmqMG4bL+H13Ws5101pTZWY72UllgiwFpO+8YE4pXZqwWlT0sRGgQSxBiQBt+nXbBXDM6grqpJqFzzAiy2nc99u4x3ns3TSu1Ok1R6okvo0LIiTTpi2noJEtvfFSwrJDy6syy1oZZytmUpoTpYxoLEDUJi3y3I6jCillapksKjMtydgSYF7Wn1/TFWZ9opNP7OrlDHKQ50wARcADb1+GKGzCO5NT3gdQlbSJkkKYPnMY2ZHDjRow7VUMEd9MAKvhieZtvUkX9PXFGerI40hEF5qMiq8ttBvO1gBaTOBzlZLtrKAkkkrY9iRMCN7eV8Vuq+7RUtMnWLnYkGOnx3wPKlTN3k6sqy1RlzKqnMp5hbllRY9AABJPa+GOU4gQJqKaulzDEEKR0Mi57SehxVQr0xRanBBRl0E6gAHBZpXyNyRuLdMB08wjcqq2qAQ9W2puumFmItE+eE48f120YoJqT/sbVeIyo5FBixTVy72MmI9O+ElfOIHJZNYJiBAJE3EzYT0AvhjWQMpkJDD3QWsL22/LAHgop2YMYkSTYX7Wth8pOrR0ZJ8dHWYpMlM1kemGjS1BQoY0idyLavQCROEuXpUX1B3ZIT7OASCQYhr6u/XffB3F8hVpqoNIkPBUldz0II3PWSZmcKxxYP70wxB8w3u/G42NrnrjPPlyjaOfJOM1T7LeK6acAAoo3v5WnTffqSTjP1uKVqrAU2aBYIpIFuvpPfDPOQdXLIuJN+YeQ/XHXsvlqSPUYk6iJNhEDr6zbykbnDdKIOSPF2+ynK/tRGluQr0AkmD0O19p88CcTVw2jVJiTAELvsOm25ucapmpVFUqDqeSarMeUAxAkzt1gYQ8TVFYBG1W53JkX2FrWxUJct+jM3voR0M14YYsJBN9gbdRHfscLnzS1BqkrvaJwfxmjItAE/M+f8ATGfzCGPLrGHRSY2KT2GnhJZC7G8WAMx6/wBMfpD6KB/7fR/gX9Bj8yIohgrx1gHe2P039FH7vo/wL/tGHQvY2Js8TExMMDPz6jv4lQNCgCSIuDJvfpGLsvUaswRWEgQvQD+Ii0T1NvPAGfzJWqSNiLiIttgBs5oZl1kL94SI8pnpGMtq9mxpsM0IKVdKjKzqdMJUadTk9CBqiNxbzxwvCwqaUYagp5riBBOxO/6454jxSnmCtRDDjTTMxHKLQB/XHRzGgqyiQZIEAgstiPiCDfC5NgyfjoznGECLIGpjFzsOvxnFeUiossuoUkdiBCjSASJO8zK/EYdcfy1MrzJo0JcNIksxg33sdIA/CThXkh/0lYAj7RQo5dgOaJjrHwwyEvGzO5WqEdRFYrBUEnY2AuQBPyxosjUZafh102AKOCJUdjbmWOm4m1pGMyKRLmI94+sX/phtw7OMKlOm5BUAQD90noSRbDJrWhUr6LeKZcVkGmdXSLzbaI+PwwJ7MU2XMrKkSGBB9PzvjQcGdqdRnRPdfqY0377RHbvhtksv4tbSjIviMdZI06SDtaZB3B8xMYRLI1FwL0oUuzRcBGXgU6mg6zvAlW6W1glZ6HfHFXO0xVUAUzTey1KVNkdDKggqSQSCLq14Ig4R8Z4VVWsKYpQ0yEDo7QTykkd/lh5luGGnBrI9ucdDOwmoLEXNumFKf1x4+zOqjoNylDWCpILgmblR06dzO0zhnV4e9Kkr1HUAg6RMudtoG0bkm2E3s/mS1WFDM5UyCSZKyBsRF+p74v8AaLLl/tKr000QChqIdIBsGN4uJMYKLUo20NjnqPFFuV4kgqhlYuwBJ1WjvYdoAnffvjL5ThRzmaP2gVmcwDquTMAMNjvb0xX+2gMCNrBoJ+9aQevqLHDZFqaC2XjSCwaDEkjabGTb8vjnw3zqXrYheUg39hro+musLJ5f2inrDAEBgsyZF4idt8TPMhZW5gXboN/UHsfugAdsI8xXeoVV1OtY+MW3P+ki+Dssi6oqbLt1kgmLb2/PpjRkmrpIfjnw9F51DUWLMu0X7Sd72vbaccisyurCnCC58NSJJHkRPa+Cskis5imWDbcwA2PukQARvHTBlLMVK/iAoIRoYqypAiAAzHR6STOBWVNqKRqfyIvTQqfPArLBkYygB2uRf5W+GJmeImkt7AGQCRIHS0Et33xfxHI0pDpzsIDLylxBtOgspF9wcEVs0sUaFbQGNhyMxEzA1JzKu43PWRhSn5uLEfe4yk17E2a4nVpA+Kk05ISpzQxOwkA3M9QAJ3x8d6R5Q4UEkbyJ9dzI88C5/KJTqvSqOyU9UuqQS6wSBTkwLwoO3UjA2UrFaRSnSp8zQWaWZVBDGHmBt2ne4wxPVMr75JbZqeGcRppCkAU0TZpJZz7rHTLTqgALEYynGaRasxfnBMMQZuNwT1IM7i+L8vljTprTRuYyzuOZwCJAAuBvYi5J3wRnKIRab1PENVj9pTGmKYH42knUe4EX3wU5Xt+hfNcuaAeJ5fwlp6mA8QSKY97SIg9lB6A774tzPtJRTLAgpSV5nTdgvRR1LtEkmAojvGFfGK9fXLaGFQapkapO/KBI0xpE9hjOV+CtBVSATMyL26eWC+uMqf8A6NWNzXIZ0eNJmA2tGFNTO+8AQLbkx074H4zmxqFOkh0KPuDqe5722OOsplNKrTQDllmY7kx0B8vlgavnSGCa7xYfCfnGHJ70JcKYOlctTOvr0J8+vbCqvmd1G2C30KxkNUO4E2k7zH8sB1DMnTB/IYZFIYkfCw0wLHrj9SfRP+7qP8C/7Rj8rOZNsfqn6J/3dR/gX/aMMQaNniYmJiyzwTi9HS4uPQCSPj2xkuNIysy+GHB2YCeXtbG6z6ru0ydrj/jCDiGaQsVNoG+52sANv+cZpUbskuK2YKlmyjGdibBTGk9I7x1GPQ/Z7iq06TrVUEOswbgMVsfhM74wmey+lwejfiIkfLDFuFnwKxIbkHLBMMJEn5Tip06FQb/BxxvMaqSMVLVEYC82UggqSDtIBFu+BF4orAhI09Qy284naI/PFZ0MIO4Ecu8xtJ8sfMl7LVHZRLCmZLsfujv87CeuB0lTMuWalIuUGq2hkGuRoYAQb2AIFu5JMTGGGV9mapC+HSVnkaiSJXVcTeIiTPTHX7ItBrqIAC05BEwN7xabkRfzwbT49mQoIYkTcQSsRttHlvthfK+hDbsKocBX7P7UtLaWCDVpjqpm5gyIEGMD6HU+JPgAakUES6nawW7MAZ8vK2O+D8XZ3Vz/APKSGuACD5wAAIB6mxw19sci1Sp41FQ6sx1iOZWPMNj7pBJnreemF2va6LunTRKXEkagqMXcAQjvyujQY5h7ym+1x6jA+SzC+G4zLOpIEMxZxpknlmCSYBkjyE4XVMoalJdT1ASPd0WF+o+6dj0thvwxEo09ROokaRKHlZ9yAbExAmTAjC8rtX2LTVtIVcOzRBIpMwVzoPJJeCB1EBebV3scM6vCKfhVJCCV5zYkNMEjRNoWY89uuFPGjqQ0iCrKylGAhdi0SBANp9SML6EKzmkwAedRmxk+58/mYwXWymvwc8P4cDlqhpsrCm0gAk2P3hO9+n3egx3kvZfN5gGqnurAUOSBtB0oR2+J3jFPsvnalSo1MKNL9FCiJYf3fbfH3iiGlUIXMmqxJkc4Sfduxu1hsFidsFF02wYp7KcnVAfQzkEWuSPd3BHSCBb9cMc8xkKiMz6dUzywYiWJi+0b4+ZjKPUCVEKBiFDOdxCCSdQOo6hst8d5Xg3OYqswZAJpooAMiV0zBvzAiIvgaVWErKHzSgaXkggKNDAc3aSVHqSdu+Gv7RT8NKR8WmDHLqWdRMzJAB30xNh8sF5UZem0PRD2aHj5mAbncT32tcDvmkFVXFVmQNIpn7QvpkFixjSkjYySQbdcBB7tdE/sozqCmtiAQGLBYHhgEAXgBixM/CeuO8irV6bMBWChuaoFUAMp25mEgDqL+WFf+O1a+ZK5iftJYcsDQNiOwAsJ64+8UzTVEU1PtEpNppJBAAKgAeIFi8LK7zN8HFR+xuv6GKFoL4gkqozWisaZham/KRaQp1ERuCbYWVMlSeC2khSJVCAVtvY7E7WxTQ4wqrTp1EEtq2LFlPoSfygwIx9zFA0NJpvzuJipThY6i+oHf1vi7vYoY5rOU6VAIoRVnlYCTJk6T2PX4DGfr8RmIK81iqF+oE+8IfvIMiME1ckypqqs8VGlKSiFYdWI6ADYDc4oyntFVkISKyHlCOAykACAtppmOoiRfBRSlphxjyZz4YhD7zNIYEe6BYGZvO1u2Clz9DYk0mAg8oIbupvInob+YGKUqCkSQCARYHcDUTBBG82j0x21GmZLUlYmCSbE+ZA/U4vEh6Up+KMpxbiiszaJUG3nuQY6YTI5uUAMdSAT8z/TGn4tkpll2B90gEiexESN/wAsLnyBViqEEEWJ+e2+NUWkH1qQHQoqybfEA7/84XZlwbDp1P8ATDbOPolJg9fOR+WEzUd7jDIV2BFFmTCzLGNIJHLMn4fzx+o/oqP/ALfS/gX9Bj8qC09Onzx+qvon/d1H+Bf9owyg6NniYmJiEPB+MZwBjeNKyOt+kR1/pjE5zLmkuqox1ubId2E3LKDYHe4w+4vl3qVNdMEJTtqNwx62m8DAvDFBzSjMUwUJBqVJU6R0ny9ek4ypMmSfLTM3m84xdQ2kKRIIEDft0Plh3lqoq1VG9JbvPb7xgdb7Y0/tll8jVzKJk1psQJLhiVLTsumxNtoxnvaB9LNAGkRqRRAnqLQRa9sXJbpgrLridmtSaoQkCLgLEkWj3t+3fBOVR3YrDIBBIUxPdrbwOnfCTKU1ZVKBlbVf+USAYE7XnfDHLZ+uGhU2Ni1wpv2/TbCZ36EyQ3HDVqvp0l3YnQTUHNAvBWYZQNUGAYOCM7wpuVQoDryEaWWTO5iVJ/odoxQmddblChLEMwspYWtA2iT13wTVIRlq5etVDABquozLX9xQCQPOTvthbnegePsMo8LamhJUBhK7SpPUT5CTJtv6Ypr5wJq16yjXJgsbta2qFXT0gnuOmDmzjfs9RdbOx+0lQQJ1T909RaCO+OeGcHJGtgDHMA7EEEC58u+AjU7Q3HieSdk4dWpNRZadMIEllNVxLgAaYJ7g9AO2BDRqVhFYsSAWJOyhugm+2mALYeUso1TTqCKsSKYjURJgyNlN7nfAuYD0jKZcpYLrd2EE9Raw6T/LC5xlHaQc/jyjsGz/AAPVRKVHqMFGoBdIuQOVmJC6e+AuG8AFeumXaKS01DsViWUgkwJsTbe3rjQZajmadMQQ0jSW0yzGTsNgADvuYtE4UhER6k0yuag6X8QkuFE9TYgadp2wtZbaRncWdcIyqZalmKoY6w6pLhYpyGswiSbTYCZAtj57PcUaoKmhFNHYvWckl4tCjkXyCgRHvTjleGVK2VenW3aorNFvdR7k3InUT6k2xbUoUkydOlltNTS4FVTY3MgmRcFjEgdIO+NMm4xsbLC0ky/L0lSsq0bpWXWFqTaAJgrEqJ+MjscXZ3itGjURRQqeINI1KIUj0mJuJ633nFeSeqYphESki+8xPJ0b3RsQNUDbDCjxEUXFRqasumKdZhN92MESY7gj8sY4uXK2tMjwySuhRnRUqqiJqqM6wCpjS4tz6jIA3J8viS6+WZqNGhSKhg4mdAEaTsWI1EGTAm5xdnuMJXRzShCwMVVged72vv3wv4Pl6mkNqNVwT4XiGUDgaWIQbkiQJsN+mGJv9A4X2KqXC6uXrstSNMyhDE6h1tJiRaBaRbBmR+2NWjSKFjsrVCCRsYX3SwOwBJwXnclWc62AXntaBpMcsH7yXEixjYYoz/CVq0eWgaZQh/Epi8QbkmNvy3thkHylY+OFyiLloGjTH2YPhsGdiBsGsT1+6fiMH8Yz2nMUKrFHpryhR7yl2nVtcDULT2w0yVBs2AVOoFDrJ3L2AgTuRJPpOEtfgAerUo06J1o3KysdlNiE1xF5j0wu5J66M/CwvjWarnMBaMaFpsQTp5T0ZewABWB3xm8hkqOt67a9y+mnpCppBmSRYE7dbxBw8o5vSjNWZWZ9Q1LINyAsg9R5DC9XVFOkCoTZQ4IEddQB5j2mwjvgseWd0FGDk6Qmq0mqaEphjNgFl2uJFhE2U3tYHA+Wmme4M3HUfG4/ljScGcUGGYq0lhTpOiRzEMRA+7sebzOK8pVNNWErUQiHAI3IPcSGBBgjeMa1KlbNakoS2uhAaAKnSJJ2OoEeQkDfCl8zoIdwFAt3n5nqcanNZVUAFUszRcKB9kp2Ysbs3XSbDGP4ssOabDUQSoM3kbgR/d8MW2KyeUrBn4hrM6RHkOuPlDK65897D+74pSw1W6AyRb4b4JyGb8MXBM3nv/MW6Yd10XOLjHxK81lVUdB2+GP0r9FP7vpfwL+gx+ZuL5tamnQCIm/x/s4/TP0T/u6j/Av+0YOHWwY3WzZ4mJiYMI/Puc4vQV1FUheVVIF1kdQOtzcYzaqr6liWgsIEdwLEwBBwbn+F6aw1kaNN5Fuu09TgIZpQzIhbmFuUgegi2MstieFSGvD/AGeSnk2zVWuKBpsQqe9rIiwKmQSScK8o6mppRmBa5DKIgAiYa+3rirjHET+x0csCbVGqVDHU2Uf/AFkx5jHWUrllUrNrQxEwBvO47QMSV0i5JodHg+YhGZDoIlWCQCGiPXrG8YNqU10B1Dq7CdAWBYnZQsD53g4V8MpeGzNSJWRswGm9oI6wTbD1MlmEATVNKJKnVBvImTb4RhLt9BrG579CtGqMDTfkUjkkGbm/n8cUpwp6N0lpOiZ0gibHmtv3ON3w/hiImt3UBthAmRvGoXFojA9emjg6WB7kSJEm0LtcnY4iSCxxg7S7FmXyBNNTVcqBuAyzJ7aP59sOMjULoyBjUHXWAAeo3k/C22BUymXgCnUA66WBIEDp2sDucVnhIqKDSYVCN+YmB3BMTeARhNS9MkVL/EaHjCIisxAqKdJk2G0QsxYWBG+L6XFxWTSLFo3IM9pBO/6ThJkeCiodDCrrazNIAEG5AIkHbe20Yfp7JIkNTLM5i7xPwBsBPYTilictj1jyXbZYaNZQHVp1WZCVEEQLRvYxtiir7PESzQZ91p0kRHun3j62xK9WsCBHu/f0QbiDEHr3IwwzHGW06NIBYRcGT5g7E/HDI/GxpuVU6HqPsUoGCFmZDMMQBptJjrFpJvvJFt8E5d6dW1PQrj3j69IJsPn08sV5TJtq5txYyIFjI2NoIjFmW4GEhl3YQeUAkT3Hz2wSxx48S4wTD8pkmsogLJ5gtzbft5Tgfj/Cl0kvzqq6YWLQbW33PTB2WKkQGPSA4beL2BBmL45r03AIqAPJmFtPaB089++D+tV10MUfwzvDOC5dRzAM0wQCRuCBzSFvq9T8MdHJ5kKtPxlRIBUJTMWFo3n13M4a8Rca1bQyge8VG4PeDI9DjkUILMmrmFriLC8jcTf8sBGC6ZmWNctqxKqtqbVUDaTYBTY7mQbAHbrHrjnLccYOToPL+HoogQLbYNzuuqTOvRHMqkwfiJscXZDIBWLXEQPz6SJt2vgvrS6HvGr1oW1ENGoWQKtGoPeDAD3jI2kG52OB6dZmpu3JrcFZBKkbCA24iN7ThrxHgtN6g1EQbMsEgg79QAPM39cd/wCGUgwAQsoURIE7sbQdwdhHYYT9TvZj/wCu+b5Gabg1WqF0VFCkwQBzHSTc9N/nE4spezZBPvMATaBeZ37fDGjo8PRG1pTZSNgR3nddQO+Oc5VaCGp2JHMCCD/47j5YZGP6jXjwRgY/O5AmwY812WdtIMWgWExGLszlKVFlVGYsRzMTySCJXbpcT3B74eZrhdNmViGgGC19o9ROMpxbPmfslIpyPeubXJO4lryPTEmn6F58TktAmYzgqFypJC7s6ks17m55R5CIGFWdol4qBAxfmNgYIteBMkLPScPaVM1IbSZ/0gdf72OLGytrroIO8dJjoMHHRI46SsyRyym5pFWjfmj4Tf54oanzGFm/Xy7H+uNfmAeYLzC8C15H8xhK3DnYxAA6wRNthO0emLUne0BkjJ9dGWzVcsDyxeJx+m/on/d1H+Bf9ox+ec/wyEJBHe/r64/Q/wBFP7vpfwL+gxqg7QiUeJssTExMGCfmviHGabEhqjCNxon8+uAMrxOgAwYk9mCEDpY3BNvzx7zxH6PaFaoXaZOBvquy3bCniT7Ctd0eINx6nElUhZt4aS3SSQJnzx0OL5ELApEk31QQwM7SDBHwx7b9V2W7Yn1XZbtilhSAkrPEB7QUOYaDDWEs8geXnjSf+v6HhaCrNIA3g2t7wWf53x6X9V2W7Yn1XZbtifTEpRr2eVNxPKOupq9cMDK/eJj7vYC53x1lfarKINM1WJEFmEER0BBPlfHqf1XZbtifVdlu2KeFF8Ueap7Z5SBykyIJZbmO53wfwv24yw1B2IB90hJI7AmMbv6rst2xPquy3bFrDFDIz49GX+sTKKp0ltR+9BM/MY+r9JGWI5qhI/8A5mfW/wDLGn+q3LdsT6rct2wXAN5W3ZlvrHyQEBqkdgukfIScfcz9KmTiNL95C327Tf5jGo+q7LdsT6rst2xX1ojyyZkaH0mZW8F1nsvXy7j1OK0+kXLapLva8FBHwHrjZfVblu2J9V2W7Yp4kyPLIxSfSZQDzeI90qT1G3b4YZUvpOyje8SI93lPx2MT53xo/qty3bE+q3LdsWsSRSyyRjc79JFAvcnRa2nr2N/zxYv0j5UCykCPurEnGu+q7LdsT6rst2xPqRf3SMJmvpIos4ILgeU2E2tfF9P6SctAB1kdbTPzNvQY2h+i3LdsT6rst2xPqRazyTsxTe22StoLr1Mqf7/s47X6RMql5JgAW1CYA6X6zjZfVdlu2J9V2W7Yt40R5pMwNT2/y5b72m9ubUO1z54uq/SLlivvVNREEGdiCDBi2Nx9V2W7Yn1W5btgfqRPuZ5l/wCuKTQ3iVARaNwRtcn1xbQ9rcoBzy0m4UGw6QTt6Y9I+q7LdsT6rct2xf1IqOZo81f21ygk0kNz98GbE3sO0YCb2zozAJ2/Cf6zj1f6rst2xPquy3bEWJIL/sSPHn9qaXWSTYkD02n9fPC1uOUpLnUSbaSD8Da2Pc/quy3bE+q7LdsR4kwJZXLs8BzPE6TJAEnzG3pOPf8A6K/+wpfwj9MfPquy3bGl4RwlcvTCJsMHGPEW22HYmJiYIomJiYmIQmJiYmIQmJiYmIQmJiYmIQmJiYmIQmJiYmIQmJiYmIQmJiYmIQmJiYmIQmJiYmIQmJiYmIQmJiYmIQmJiYmIQmJiYmIQmJiYmIQmJiYmIQmJiYmIQmJiYmIQ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0" y="-822325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QSERUUEhQWFRUVGCIaGBgYGBweIBocGBobHiAfHhwZHiofHiEjHBseHy8gIycqLCwsHB8xNTAqNSgsLCkBCQoKDgwOGg8PGiwhHyQsLCksLCosLCwsKjQsLCwsLCwsLCksLCwsLCwpLCwpLCwsLCksLCwpLCwsLCwsLCwsLP/AABEIALUBFgMBIgACEQEDEQH/xAAcAAACAwEBAQEAAAAAAAAAAAAEBQADBgIHAQj/xABCEAACAQIEBAMEBwYFAwUBAAABAhEDIQAEEjEFIkFRE2FxBjKBkQcXI0JSobEUNXLB0fAVQ2Ky8SQ0ghYlM5Lhc//EABkBAAIDAQAAAAAAAAAAAAAAAAIDAAEEBf/EACcRAAICAgICAwACAgMAAAAAAAABAhEDIRIxIkEEE1EycUJhBRSB/9oADAMBAAIRAxEAPwAL2g+kStTfSFBYiAAO/X5/PCdva6u+k3E2Ym0EdlsTgLjNVfEupZgAQbMCpJ22IIwhzlIDlUMXIulRdRIPVT0+eMsY1oz9myyPtPm4ksrIZWVhtO8EyQRPaMFJ7X1wYpVQ7EA6TTKjzN5kemMVk829FeYUypgWvP6/847yTItXcquwYyujqbdb9MW03sF2bZ/bV11qwZKpXYpynb3euEGZ9v8AMJKiJmdtx6dhj7W4gzNp5nVYBNiDqFveBIme8YNo1Uq6UYQrDShUcyGRBk7eYW2IpcSlJrs4o/SHmCJpkdiCvTaYLbTaRtOGvD+K5xjFReQxcR5e7fmIUzAva9sVeyns1rdmaoC4YwZghR00kcxmxnaOuNXkeClK5fwWNMMdDCptPVfvSNoE9cIy/IirinsLa2h3wVayUh4rxzSYi69JMmNRBJBJjph0rtupBIvE2n1idumFqKArBR4h6LUsLR8euAk4kajAOFQwSIcaT5SAJ/8AzHI55ZN70W5pUaFc/ItAY9xA3jpfFIZ1DGdYvMW09epvHrjNZ7TSLVPEICWuGMm3umNr79cG5TixqIQoMdIMfAyCIPwOCrIvKEtArLemEf4y0uswdosQpI7gz+mE3EeOeE6itXVABslJiJOxJg9POTjqo9NKoRlCsu4ptKgdJOibWvBxfWykg+JS1rEyAHmdis+7bfa2NsJ0lYu22IeH+0zvUZVuNgRIHkR5HeDgviXtA9KmQKiqdoZ7zE7X7d8Z/jfCVSqHpuyIwBVGBueoWTYf6ScdtldehnB0loDpAIgQNRi4I9QMarupWWm77GuQ9o2qab6mDCWWAOkx+mNHkuPPpYsw36lQWGwNusYS1U8NDzSfDVWn7wPWBsRtPWBjvh/KQyoNrypvYyYjaN2GxxTk/wCRrhk7l6Hy8UqhubSEN1Y9wBIBJ/sjFq8VLD/5IJkXgyZ6AkTaPnhVxPNkIqBSwVrAqpjUJ96b37eUWxRwxkqPTDKGbeNMdCT3AkAiI3OLjF12BF+DYwznEnVdJJDkavQGwG/WO3bCrMceqOhYSCu437xee+PlcN4SkBdLHVpJYtMwNK7woAEzGAUUORYGDvpMX6c3S5mBiLcOyQjyx2c5rj9VRDNpm/WSNwZ2E4NyPGHq6ZLUxqhpQx8GvFupG+FVWrSDsrGAI0kqTcTBgdJvva298M63ivbWpO8rPui5MRAOBc2490Z3J9j7M8YakNUOVUW0g856TOw74z/EPbmsgiVDPfSVIgdrTJ8rYE9peIAoVl+WwvOmQOpIE38sZ7ILUr63XXTZRAZFXSZF5IOonrygwBhWOLStgOTZtsrxs6NSOKjR7uvv/DO23/GD8tm6tQKWpaZJ062Fp7z2E9PjgHJUqcgLylV5amubmOh+91sMMa1XlUVG2Hvzft0xlyzd+IcW+2y/M5p40sQo6lL/AMvzwsTjNWjVCsAQ8qpsACBNyTb8rYORuYIjAgC5F7C1/WcfFRWbR4YIFyxMeVhIM98JeaUdN2NTbBq3GKuv300grqtttefPf1wFnuKPqGp2eSDK6R5+7HS3Ub4YZitzkBiCIglRpHodQJN/PGfqq6VCHfxCbyR032Ath0MrkwHaBeL8crulQZcUKlJAQ2osrqTYeRk7EWPfHpf0fcRatkqJYRCKI7QoH8sefcXyLtTqNyoQvOw3a1lII7XvEY3H0YiMkg8hjo/EnKTkpdodj6s1+JiYmNw0/L3GK9emWcPpAAmQIbYWB2+AwopceQr9qgeTF4sN9xBuOuCPaysU5BUPfTMjrsenpgHhWQ8RdYmyk2gcwIG3Ud4E4UurYp1Vs74jmMuVDrRamSJXcqSOnvT8ccUMwj2ZGLG5kxbymYgbThxleHvl6ksqNTIgMSHUkncGIBBntth9wrgjOXRTFWmAQQolmvCKpg7EkkHbpgHNULcv0C4FSfwS9xTusmIMHaGHNIOy9jtjQ8C4arVGFRNPJcXXTPUCIn1xZwbIqQq6QzJr1lzqkkxYNygCL9bA4fShKGGsNI8oWLKTNt4O+OdPN5OINpbRMlmadJUpqAYmXACkH4Xjeccezftt4zVtIfTSfSrkiHAkEgQAADEXO+EPHs5UFT9noR41dTLD/Lp/eYgbmBpE3JOLxVGWo00oramohSNjeT6k3PngXhVfrZcm0v8AY44o3isRyC3MDI1T+I2tF/hGFvE8zUo1g9VwKOwKICPJY6FgTcWgRgCjxMOddRRO256z64uzNKnEtRepr354t8wYHlYjpg4R4iNvs74pnzDcophugWnrLHaJ1QPUjrtjO8N4mKEhatcvcDl0gHqDeR6gY+e1RpUNJpjwQLMlNl1LU/Fqu+kjzjyxnMjTcPzsd+VwzHftf440YoJxsPjZ6Jw7i5qiHeprm0GAbfeO/lvhrU42JamEdiFDFgxF+m6kz+UYy3B+KlQfEUVCOry5EXsBcX74e1uKLXowUReoYkrpveGCkjqO2KlBX0CtMzvFcm9Sq5arLA7MRMHY3EE/O2GXDKOkaRzKCXaJCgkAXIE7xbrbAPC8yBTqU3J1L7jAkkqOgm0x6TfDulTPgBQgPMSZaCTpA2nTIIO+94wyTWoD3Ffx9llamZKjUsNNwDII2nc+t9umDNGkWYnlgsSIBIiRB8j0Nt8cZTL64llQEdWifJdzed8XpkVNKpOlYZRvqMtqEGDbaZwM140h2SPCFHVRV0mmAHZTBki62/CZI36drjbHNDKojBlBBUkyDcEKY5Yg3Fuab444lkggAEsVA5lAFwd1AMkRYqe02xxk6VXRr8MLTI89Lgb/AHfeJ2i8jBPUXXoLjxxhL0y5pq/2ZZCx1CQSLCCfdBtYbXPXAdNIJLNoEWImb9JvP9MGES9qZqFRpsGaSALj8N+mFbVWCzBgkhQDff03G2Kh/FUXgVwpg2dhND6/eiVAAYhTa42GrlnfuMV0OMDTVldWu0uT0B6g2EjYXxbxLIueeoBTcAwLnXaDJiJMwIHTGez1XRyBlAAJFiebrABGo+pG+Kily4szcLtexdxfMzUnTZuhkC/WBeL/AJYbcAq06TEeOz0pE6S6hD16WHXcnyvhXTpg/wCZpBkFmBgQJvpBPw740vDvYfL0aYqVWapU5WkCAs/ht1NpM9sXlajoXSSNnSylFocMNWnlcH8zr8vjgVKlSdA0tC6i06SYbpaLbd9sKc3xBPDENUBG3OCpi/vKu/kfli+ij1AKlOqKYtqlSdRkbBVuD1OObPG0ruyk90ajL2UHTLET2se5wNneIEAjlkWv3+A2woz1GrXX7RkR5/y2Y/OR2vGKcw1KmtnJMzqZpPwwjFhttvsuc2tI6zGdLltALMRsomxHztO+FdDKNUfmVYUkQWAM294HoD2xxlqop+I+s8x37DaDaJgzizgtLxarPUqamEkEtYCTuJmeuH1KIHYdxiuf2dgbnc36Ad5vvtjYfRif+iT0GMVxfNv+yvImAYI2gmx7fLG1+jA/9CnoMbP+PX8n+mrE7VGvxMTEx1Bx+Y+M5LXVBVRUgaQrrLEzNh17YrNJtSq+qm1PlWwWLkweW8G077Yc13irzagumzhCrhtpVibgixxfkMj4MMiEBiSrathsbmCN/W+MUpVpCVH9KkyDtTDqy6TchmHNE8qgiQRJtEeeHGSSpVceKhAsmkAhnYqCIm/uxuekdcAZmsgfUEIUNJhtUwZHNPWDecGNXaqNZrcpY6BfUBFt/dYQOuFSxuT/AAJ43Ww/I0qWX90MwJANxuJmdO/ePLC/iPGKaKSRK0x/5aiJttJJsPhi7MUDppqCzmNjPlME9ItPQjGT9ruLVaZp6gQiOBsrepIcGWgACeg6YXjwLlsHHj5OpMZcAdwzPWvVrQSYkgCwRT00jfucMuJ8QRcuxK6FQnYz36ecxc4r4RlKVdUKZ2gAV2JZSoU7EFbt1icLfaziGX8CmuTrl3LEVCyrTUqBIEGZJaNz0xtj8aX8pLRUcbc6Yt4b7QrUeKYIYCbiCAJkjTvHbDPJ/a6ucowt8+pJ3MXi2E3sFwlc5nj4joummzdI1SIB0kd8aP2g4Z+yNpZArBg0fiDTBmY8pHY2kYueJR8kgc8OMqRc3DUeh91qpPMz6WJXblD21T16SMJs77O06MItKqGIB1DmXb8IJkH1wdQzbFuUa/4TK+YNvWfhirjGd06UYBSVMRBi8ww1D4TOMmO0+IlNlX+ElFepTqHSSJY8un0G/Ta84+5bOPqKglg9mEmCI8zYT374qTMspcFqjUSNRibEdGj7pHf5nFqNSJ1IGH+iou8iLRuPM41bS2NxRTbbG2XoikxUsoVj0UGYgTYXIAvJ3k77uGy58CTB7QxlR0B1GQQduW4wrymVeOYMivZXKTsJI9NRAPQ9cdJ4pgMC6Re4+UTYTfrhONN3Jj8UXJ2PeG5VNCnSyg/eayyNgDBBMeePjcOFI06lSqPtX5Y0yygWYkkAcxiIwMq66DMahlSFClQUOtZixlTv8sEftgYMzJKqdJZVPIp+6AuyydrScVk48kis75SSKOJOKJlGanWU6XvOoN2nVIJIBve+CMjSqVHZFrPrZZgXUaNl2Gn3RBHX1wNWzepnEk0XAaNI1AjaD09R0GDqSeJZCgpEkEBTrAU2dpk9o0/GMNaTGT3BWDeI6owDKNPOR1ZoFpYFeXa17SMLXzBclxuWJJEn/g7mcOKjCQVL61BDqNDK8qCeVri9pBgR54GKIEGl21+ajlt00zIjvH54DC1xRfx6oVZ2o1RAGLKqbKFmJ+8zdZgAb2BwgzuUalAsznmmV0AMJ5ibBpI+WNJTVr6oNMyW6MehIk2MTFrTI2wo4yNUsF0iQFQCwAmOZtyLC+95wM6UuQMoqMxRk6raiGDO8yFEEeew+c+mHOcp1WYgHVCydajsbBOneWHy2xna9Nqb+JTdg9yYuZmTBURHb442HCMyRSV61RGZwt+o7zIueuGTbSsVmhx8kI8ungKIIBm5AnmbcwLR2w74TQqin4odKgIgA+8OaZI90WmxiMOuHUssWKoqlmu7FJu226+W+CqUKoT7K4hdLEBj1kb9Z3xiy5v8aEVYs4tXZVHhUgS1gotpJncDvM4TUuFVXCkvFQbKUuPPvPnh5xvLJQy7VORXLWmWPpLGxib36YzXDOJ1GBqUaOvcSCXIIH4ZXbAxk5RuIDixr7PCoa7oFICj/MuCepI23w84i9VU1eGKiAiAoClNoJE8wnpI9MB+z3iVm8eoFGkFSCoD3sTy9Ol74Nz/AAxG0gkgKRAaSD126i2/TfGHLvLtDU0o6A85RrPkWWoQAQLG5ETII6Hb0xr/AKMRGST0GMLn82Vy1RNDKQzaiVIliTcSL339cbr6Mf8Ask9Bjq/8fFx5DscrNfiYmJjqDTw7O5RC5ksFAhQFLL8zAwHSy9LlptVKzYHRaRc7te2Guc4SXct43hqi6eVSS57BQQJGxOOcnwxdH2syAQFIgyLzzd/Kcc2TUPIC0t2Bvw8BtFMCCJDpHNMdfdAvtEi+DspXCvTmqg0k8oczYabyNJafMdMdZB9LqKaAFrwkcwMEgmNvLHzSF1UzSZ4MggL26TbexGxtfFxy83oPl9mgLiFY1WilTYBTzG5A9WFhA6DFFbg/iK4q6Wkc0lzMRAAG5nD3h3DgKZ5SG12hj1+6yi3nM+WPueXxBDDmUbm2okzfuY/TBOaXQE8iiqieavwY0pVZWfeSQTM2hj7tv7OOuKVkFDSqsK889VWmYYQN59zqIvaIxt6HD8qjf9SGgrJ0uIHSYUjc9+2OMzwXJtV1U0Jp6fxMFUsZkk78skDV1vEYJfJrti4yXvsz30TUhQzFWo6a1VGLH8PRfiZJ9Bj0X2wzK5tQpXRVpJ4igiZWOdYUiTHMt/u4q9nsll6FGqMvpY12GoO0EhSZAk3UWsTi3LUtGbNauAssBSvYKq6RpCWiJEE7HHRhnwZMe2SU7R5vRzTs50KNMncEAiOXrIIjYm+Cf2RSp8YE1BJCkWgDpO9vXfG2z3sBNVzSq0qdKqSyKUMqzC4DTESJ9Nsed8b4LmMrXJakzMrBFbXIIJsANxMSPhOOY3FzpMXxctIacLQ1KTujhki6EQdJEHTIkgdQJicdUckaYcC1Mws3LaRFvKSd/LtieyeUXlDBKKrzMRqL0wFIM9CCCRF/u4d5amTSIWgXRyV5gIUC6kEe62xm20Xwc3tRXsYo8PH9OXzZdixNQkiAddmKi0grN1ibzOPuXqVJ5hIkmWBi9pIF48oIve2O+HZGRZVmYsAtj3jf43w6bJVlJIIgCYD7Cd4FiBMx6YOOtm/HjUELqmlpDaQ0ho0aQYJ2FvL54+ZPh7NAWsiMxuGBvBsPwifPBtfJ03DMxLvq7EFQIJJ3mbd9ycdVOHoQxDr1iKelgp66iJf8JDbnbvjLj88nKzKlc7FVRraSFBB0kEbTNoPyjywfT4ygpqmoM5nf3aYEwqgQJJveR5YW1MopP4mYy24JPeSIkix3/LDvK8IpsivUUEBhe8Hc6QDvso1G3NscaqVUaciiorkB5FXrJVYsoQNJuL77A9h0kY50Qw0OhbcgNBI6Hmvfy+OOqNItrpLTgltQC7AfHcDz3tj7/hyKCJAbcnqOl4ggz3xlwO1Uf9ivjvjoEzVJdYY2Eyebb4C/5Y+V8+rqFZpUEkiCNIstgSQxAHXbYdcO/wBklB961oa5t54XcQykaNixgKAQIJYfMdOo3PlhmVWmM+SlpmV4pTp7IxInlsPduBboetrXwLSzlZwyhkVjyjXMmOgVR2G9sPuKcFCsV8ReUkFlBjVJkadPTvhRQAoVlfTrja8AE9xv+mJGfjr0VxU8ZouB8Ko0gG8ZvFI5oB080GDabHracWcSrKgL0yvjGyBwRpJ9evrgWj7QBCrI4Y1DBXTv6Hy7gdLYPq+zxZPGM0x/HdxFrmTBJmfljFKVSuXs5vFszea4bmK4XxqpqGZUaQBI/wBS/wAt8VcNyObyk+DpliSVlOYgxBtqi4O9hvcYZtkkymlqrfZuY0Co40+ZPWxNgfhgqr7W5KQyVSxa0HUTbsIt2CrvguUn/FaKWrDDxgqQ/h0zYIzAkt6XUSJNot54B4h7TxVQwAAb2E7G4n5YGz2cHhOaasoNgxBXt3/phBm6TuoJIkC/WB3nFwxr2LY14zxGg61oeqGi0SQZuZJuL/DHpv0Xf9jT/hH6Y8Oz2SCoYqr7txckAbkwLY9w+iwf9BS68o/TG/46qzT8f2bHExMTGo0nitfW7SHMgAyu+/cjrfBK5emVZiNNQA7Hr5g2m+FfE88/isCRpIgCQAL9xbHL8JKODWfSH92Dqkd9K9J6zjmcJXZmqUdhLZppLwE5QDyATFiTBsfhg1MzIDGSxYAHSYEDcxYgqNu+EmYjSF1HXMEMBfzHT4Yo/azS1c24IgyLdfl1jA+S0xvlLoZU+JSWcHm7gkBYjp8sV1MyKplqsXgb79ugxnDXu4P3gYA929p9AfzOOdMaahgzY33Gxkfd7QI6HFuHsjh+DfLZmmXZabliDBUqCPWCL7GR5YVZf2gbxHSRKTA02YgGYG0+8QD6YFyWbRGMVHUEwrKLuZIv5dMd53OUaVai5VdOuGuZN97TAg9p3wUcaFNL8HvBGyu9bMVWM6gXpaVBM/eBmPOI2th1muMGhTZad4AN9Wll/wBDdd+sYz3FOMZerRVwAipVZQw79oAuGAm+CK/FXenFIy1JYcLs1Mg+8hsSDBBF4OMuWPkmLSs1fD+MjMUdKs1NzEEGQpBnqO1sdZvhlLMxWq1CxpAh1UiKqrcAkQbd4wh4Jm9bg0pW2pb2YAefWxHyxoEoKpZ1DBdAin0dnNjqMwtjPnbAwUuVrtfo/G+KsS5hAikI245UboDF+sdRc37YLyNIGkEZ2/EVUMCNrzE9rwRhfxBKb1G8R4JsVWSbHvMQbbTY4cZKlpICQqauXVEKRPQmdRHT02gY3QjGL5tjcdXykHZHL65IBZjIDA9YEb9fhG+GNZK2jQdQZQWuR7vmTbbtE9ZxfTkUyCWDBiIQAKsbFj5i+/XCHxalRnjmIXTdwBJK23i5m8/LEyZIxVX2HkzKS0WPSIKkMpkErHUhjJiLbW9MDZvLvUeStMn3dRtqJ6eu246D1x1lKVc6RBEHTIFxpaTpJsT8cHV6zsDrbUPxEFTEgXXsTP8AU4DEqjYOPUSlMj4RUahUqMYAUAhTtB+8bna49BgnL5NqtSBUEkyrFvcVVvqQid+k+ox8WpZYQJ0NlUMOwvN/zwozufFIaVkeQFpIubD8Mnt8sObpbHThJptlNBTVzDAsTAsIiIOkDsJMAYYZnhtRUYt4irP+YoBHN7yMt7XBU2I/IKplY8Oojc1QEWBhSpgA/OR6T0xdxH2cMrrYM4E8pPbqG5iYvYYR8dceRnwxTtWX05SnAaTYWmbEdF6R/PAmZzDw7VKgOrZWjeRcDcRsNoM3wbSTRCkQO20iN5PTzF8K6/F2SsCoWwugUHWRO1jH9O+NDja2bMsbXQuzWZuC1I05VvxgMWg6wSZmfhgLiGVpLRp1abio7WamRZb95kx1tG2CM9nKzI7sHIchnaSQNUr6L2iBIA7YXNlFWmJYvqBCqRcJPvW929h6HCMVwb/DJjU4uvVnHD+J0Q0GmNAEsYjceX+q1/kcOT7RZNSqAMSw3KkgTeSzGQF2t6YXcN9kEYlkqspjmadWmTtvY+flix/Yuk7JoWpVQ2erq0jzYSTJNxAHy3wMp45SF5oRvTDKNPJ1qniVa3ihrUqYAEWElpv5ATFjgqrVpK6Vk8IhVIANMEtI2UiIPX3YjAGfy6x4dNFVRaRBNriCf7/TFJzrIQAFYoZMmAQP72npinG1Xoy/0c8U4glYFg9QN1F4G5g8tgNsZGvmHdruImxkxt/LGh4n7R1qqFSUUHdVAi3kJP54zOfz7BSpAvsQNp3w3HHjpFxVg2eyNZNTE6p3IO4Iv64/Rn0Vfu+l/Av6DH50/wARPhaSGk2W1vmT2x+i/op/d9L+Bf0GNeK92acV1s2WJiYmHDTxDjfD0D61ULtKi4n/AMoMXxTm6nhrTnUWcatM7fhv53sMEcYzJDWve/nP9+eAXYOwYCSt4EnTGOe7dugHCUlsEq59pkIuokwpBYCfXrgTiWcLH7UI2uwkEFZ7RFuu++LWqMBq1aRcl41aehJC364VZlGlSn2qN7rKDeD1DCQfLBVoNYmqkStwxkCkspWwY7326bAWb1wTV4oFppdYEsNQPOxO+xk22jCfPNqEEjlMjXex09BYC4GLKuYKIp5CQQ0DaDEx8QcXWth8Wk7PmfrtpBqLykyom992MfL54Gq0TB0EEdVuJA77/PfHH+LAMeik2GrXEwbap+XnhnSz6mQtPSGEM2qIHoTaR5xgqaEtUK+J0xSphW1RMxO8kRfqQP0wX7E8Yc55dRtU1T5nwzHzgYqqIpQJWYimh6noeo6mJx9b2epiorUawsQSsgypKgspnzupE+oOLpcGpewINdM23DwAEeNpBF7n9L2288PlzX2bZmowmmAhVVMSCYAERBn4RFpBxnMjUgBiOUVDJUcsxIOna97DtjSZLNrmAaZqakBgqw0klpHKVuh7fd288Y8cLk7Eye6Bxk6TlXWojIYgvrGk7aQNXQkDSROLkyLBXMuVHNOpZUk3AJHUWjztgKhkyhdGTlD2qNzSBaQo+9Hyw3OW0oZZo396Oxm0XJgQAMSfjpmqMG4bL+H13Ws5101pTZWY72UllgiwFpO+8YE4pXZqwWlT0sRGgQSxBiQBt+nXbBXDM6grqpJqFzzAiy2nc99u4x3ns3TSu1Ok1R6okvo0LIiTTpi2noJEtvfFSwrJDy6syy1oZZytmUpoTpYxoLEDUJi3y3I6jCillapksKjMtydgSYF7Wn1/TFWZ9opNP7OrlDHKQ50wARcADb1+GKGzCO5NT3gdQlbSJkkKYPnMY2ZHDjRow7VUMEd9MAKvhieZtvUkX9PXFGerI40hEF5qMiq8ttBvO1gBaTOBzlZLtrKAkkkrY9iRMCN7eV8Vuq+7RUtMnWLnYkGOnx3wPKlTN3k6sqy1RlzKqnMp5hbllRY9AABJPa+GOU4gQJqKaulzDEEKR0Mi57SehxVQr0xRanBBRl0E6gAHBZpXyNyRuLdMB08wjcqq2qAQ9W2puumFmItE+eE48f120YoJqT/sbVeIyo5FBixTVy72MmI9O+ElfOIHJZNYJiBAJE3EzYT0AvhjWQMpkJDD3QWsL22/LAHgop2YMYkSTYX7Wth8pOrR0ZJ8dHWYpMlM1kemGjS1BQoY0idyLavQCROEuXpUX1B3ZIT7OASCQYhr6u/XffB3F8hVpqoNIkPBUldz0II3PWSZmcKxxYP70wxB8w3u/G42NrnrjPPlyjaOfJOM1T7LeK6acAAoo3v5WnTffqSTjP1uKVqrAU2aBYIpIFuvpPfDPOQdXLIuJN+YeQ/XHXsvlqSPUYk6iJNhEDr6zbykbnDdKIOSPF2+ynK/tRGluQr0AkmD0O19p88CcTVw2jVJiTAELvsOm25ucapmpVFUqDqeSarMeUAxAkzt1gYQ8TVFYBG1W53JkX2FrWxUJct+jM3voR0M14YYsJBN9gbdRHfscLnzS1BqkrvaJwfxmjItAE/M+f8ATGfzCGPLrGHRSY2KT2GnhJZC7G8WAMx6/wBMfpD6KB/7fR/gX9Bj8yIohgrx1gHe2P039FH7vo/wL/tGHQvY2Js8TExMMDPz6jv4lQNCgCSIuDJvfpGLsvUaswRWEgQvQD+Ii0T1NvPAGfzJWqSNiLiIttgBs5oZl1kL94SI8pnpGMtq9mxpsM0IKVdKjKzqdMJUadTk9CBqiNxbzxwvCwqaUYagp5riBBOxO/6454jxSnmCtRDDjTTMxHKLQB/XHRzGgqyiQZIEAgstiPiCDfC5NgyfjoznGECLIGpjFzsOvxnFeUiossuoUkdiBCjSASJO8zK/EYdcfy1MrzJo0JcNIksxg33sdIA/CThXkh/0lYAj7RQo5dgOaJjrHwwyEvGzO5WqEdRFYrBUEnY2AuQBPyxosjUZafh102AKOCJUdjbmWOm4m1pGMyKRLmI94+sX/phtw7OMKlOm5BUAQD90noSRbDJrWhUr6LeKZcVkGmdXSLzbaI+PwwJ7MU2XMrKkSGBB9PzvjQcGdqdRnRPdfqY0377RHbvhtksv4tbSjIviMdZI06SDtaZB3B8xMYRLI1FwL0oUuzRcBGXgU6mg6zvAlW6W1glZ6HfHFXO0xVUAUzTey1KVNkdDKggqSQSCLq14Ig4R8Z4VVWsKYpQ0yEDo7QTykkd/lh5luGGnBrI9ucdDOwmoLEXNumFKf1x4+zOqjoNylDWCpILgmblR06dzO0zhnV4e9Kkr1HUAg6RMudtoG0bkm2E3s/mS1WFDM5UyCSZKyBsRF+p74v8AaLLl/tKr000QChqIdIBsGN4uJMYKLUo20NjnqPFFuV4kgqhlYuwBJ1WjvYdoAnffvjL5ThRzmaP2gVmcwDquTMAMNjvb0xX+2gMCNrBoJ+9aQevqLHDZFqaC2XjSCwaDEkjabGTb8vjnw3zqXrYheUg39hro+musLJ5f2inrDAEBgsyZF4idt8TPMhZW5gXboN/UHsfugAdsI8xXeoVV1OtY+MW3P+ki+Dssi6oqbLt1kgmLb2/PpjRkmrpIfjnw9F51DUWLMu0X7Sd72vbaccisyurCnCC58NSJJHkRPa+Cskis5imWDbcwA2PukQARvHTBlLMVK/iAoIRoYqypAiAAzHR6STOBWVNqKRqfyIvTQqfPArLBkYygB2uRf5W+GJmeImkt7AGQCRIHS0Et33xfxHI0pDpzsIDLylxBtOgspF9wcEVs0sUaFbQGNhyMxEzA1JzKu43PWRhSn5uLEfe4yk17E2a4nVpA+Kk05ISpzQxOwkA3M9QAJ3x8d6R5Q4UEkbyJ9dzI88C5/KJTqvSqOyU9UuqQS6wSBTkwLwoO3UjA2UrFaRSnSp8zQWaWZVBDGHmBt2ne4wxPVMr75JbZqeGcRppCkAU0TZpJZz7rHTLTqgALEYynGaRasxfnBMMQZuNwT1IM7i+L8vljTprTRuYyzuOZwCJAAuBvYi5J3wRnKIRab1PENVj9pTGmKYH42knUe4EX3wU5Xt+hfNcuaAeJ5fwlp6mA8QSKY97SIg9lB6A774tzPtJRTLAgpSV5nTdgvRR1LtEkmAojvGFfGK9fXLaGFQapkapO/KBI0xpE9hjOV+CtBVSATMyL26eWC+uMqf8A6NWNzXIZ0eNJmA2tGFNTO+8AQLbkx074H4zmxqFOkh0KPuDqe5722OOsplNKrTQDllmY7kx0B8vlgavnSGCa7xYfCfnGHJ70JcKYOlctTOvr0J8+vbCqvmd1G2C30KxkNUO4E2k7zH8sB1DMnTB/IYZFIYkfCw0wLHrj9SfRP+7qP8C/7Rj8rOZNsfqn6J/3dR/gX/aMMQaNniYmJiyzwTi9HS4uPQCSPj2xkuNIysy+GHB2YCeXtbG6z6ru0ydrj/jCDiGaQsVNoG+52sANv+cZpUbskuK2YKlmyjGdibBTGk9I7x1GPQ/Z7iq06TrVUEOswbgMVsfhM74wmey+lwejfiIkfLDFuFnwKxIbkHLBMMJEn5Tip06FQb/BxxvMaqSMVLVEYC82UggqSDtIBFu+BF4orAhI09Qy284naI/PFZ0MIO4Ecu8xtJ8sfMl7LVHZRLCmZLsfujv87CeuB0lTMuWalIuUGq2hkGuRoYAQb2AIFu5JMTGGGV9mapC+HSVnkaiSJXVcTeIiTPTHX7ItBrqIAC05BEwN7xabkRfzwbT49mQoIYkTcQSsRttHlvthfK+hDbsKocBX7P7UtLaWCDVpjqpm5gyIEGMD6HU+JPgAakUES6nawW7MAZ8vK2O+D8XZ3Vz/APKSGuACD5wAAIB6mxw19sci1Sp41FQ6sx1iOZWPMNj7pBJnreemF2va6LunTRKXEkagqMXcAQjvyujQY5h7ym+1x6jA+SzC+G4zLOpIEMxZxpknlmCSYBkjyE4XVMoalJdT1ASPd0WF+o+6dj0thvwxEo09ROokaRKHlZ9yAbExAmTAjC8rtX2LTVtIVcOzRBIpMwVzoPJJeCB1EBebV3scM6vCKfhVJCCV5zYkNMEjRNoWY89uuFPGjqQ0iCrKylGAhdi0SBANp9SML6EKzmkwAedRmxk+58/mYwXWymvwc8P4cDlqhpsrCm0gAk2P3hO9+n3egx3kvZfN5gGqnurAUOSBtB0oR2+J3jFPsvnalSo1MKNL9FCiJYf3fbfH3iiGlUIXMmqxJkc4Sfduxu1hsFidsFF02wYp7KcnVAfQzkEWuSPd3BHSCBb9cMc8xkKiMz6dUzywYiWJi+0b4+ZjKPUCVEKBiFDOdxCCSdQOo6hst8d5Xg3OYqswZAJpooAMiV0zBvzAiIvgaVWErKHzSgaXkggKNDAc3aSVHqSdu+Gv7RT8NKR8WmDHLqWdRMzJAB30xNh8sF5UZem0PRD2aHj5mAbncT32tcDvmkFVXFVmQNIpn7QvpkFixjSkjYySQbdcBB7tdE/sozqCmtiAQGLBYHhgEAXgBixM/CeuO8irV6bMBWChuaoFUAMp25mEgDqL+WFf+O1a+ZK5iftJYcsDQNiOwAsJ64+8UzTVEU1PtEpNppJBAAKgAeIFi8LK7zN8HFR+xuv6GKFoL4gkqozWisaZham/KRaQp1ERuCbYWVMlSeC2khSJVCAVtvY7E7WxTQ4wqrTp1EEtq2LFlPoSfygwIx9zFA0NJpvzuJipThY6i+oHf1vi7vYoY5rOU6VAIoRVnlYCTJk6T2PX4DGfr8RmIK81iqF+oE+8IfvIMiME1ckypqqs8VGlKSiFYdWI6ADYDc4oyntFVkISKyHlCOAykACAtppmOoiRfBRSlphxjyZz4YhD7zNIYEe6BYGZvO1u2Clz9DYk0mAg8oIbupvInob+YGKUqCkSQCARYHcDUTBBG82j0x21GmZLUlYmCSbE+ZA/U4vEh6Up+KMpxbiiszaJUG3nuQY6YTI5uUAMdSAT8z/TGn4tkpll2B90gEiexESN/wAsLnyBViqEEEWJ+e2+NUWkH1qQHQoqybfEA7/84XZlwbDp1P8ATDbOPolJg9fOR+WEzUd7jDIV2BFFmTCzLGNIJHLMn4fzx+o/oqP/ALfS/gX9Bj8qC09Onzx+qvon/d1H+Bf9owyg6NniYmJiEPB+MZwBjeNKyOt+kR1/pjE5zLmkuqox1ubId2E3LKDYHe4w+4vl3qVNdMEJTtqNwx62m8DAvDFBzSjMUwUJBqVJU6R0ny9ek4ypMmSfLTM3m84xdQ2kKRIIEDft0Plh3lqoq1VG9JbvPb7xgdb7Y0/tll8jVzKJk1psQJLhiVLTsumxNtoxnvaB9LNAGkRqRRAnqLQRa9sXJbpgrLridmtSaoQkCLgLEkWj3t+3fBOVR3YrDIBBIUxPdrbwOnfCTKU1ZVKBlbVf+USAYE7XnfDHLZ+uGhU2Ni1wpv2/TbCZ36EyQ3HDVqvp0l3YnQTUHNAvBWYZQNUGAYOCM7wpuVQoDryEaWWTO5iVJ/odoxQmddblChLEMwspYWtA2iT13wTVIRlq5etVDABquozLX9xQCQPOTvthbnegePsMo8LamhJUBhK7SpPUT5CTJtv6Ypr5wJq16yjXJgsbta2qFXT0gnuOmDmzjfs9RdbOx+0lQQJ1T909RaCO+OeGcHJGtgDHMA7EEEC58u+AjU7Q3HieSdk4dWpNRZadMIEllNVxLgAaYJ7g9AO2BDRqVhFYsSAWJOyhugm+2mALYeUso1TTqCKsSKYjURJgyNlN7nfAuYD0jKZcpYLrd2EE9Raw6T/LC5xlHaQc/jyjsGz/AAPVRKVHqMFGoBdIuQOVmJC6e+AuG8AFeumXaKS01DsViWUgkwJsTbe3rjQZajmadMQQ0jSW0yzGTsNgADvuYtE4UhER6k0yuag6X8QkuFE9TYgadp2wtZbaRncWdcIyqZalmKoY6w6pLhYpyGswiSbTYCZAtj57PcUaoKmhFNHYvWckl4tCjkXyCgRHvTjleGVK2VenW3aorNFvdR7k3InUT6k2xbUoUkydOlltNTS4FVTY3MgmRcFjEgdIO+NMm4xsbLC0ky/L0lSsq0bpWXWFqTaAJgrEqJ+MjscXZ3itGjURRQqeINI1KIUj0mJuJ633nFeSeqYphESki+8xPJ0b3RsQNUDbDCjxEUXFRqasumKdZhN92MESY7gj8sY4uXK2tMjwySuhRnRUqqiJqqM6wCpjS4tz6jIA3J8viS6+WZqNGhSKhg4mdAEaTsWI1EGTAm5xdnuMJXRzShCwMVVged72vv3wv4Pl6mkNqNVwT4XiGUDgaWIQbkiQJsN+mGJv9A4X2KqXC6uXrstSNMyhDE6h1tJiRaBaRbBmR+2NWjSKFjsrVCCRsYX3SwOwBJwXnclWc62AXntaBpMcsH7yXEixjYYoz/CVq0eWgaZQh/Epi8QbkmNvy3thkHylY+OFyiLloGjTH2YPhsGdiBsGsT1+6fiMH8Yz2nMUKrFHpryhR7yl2nVtcDULT2w0yVBs2AVOoFDrJ3L2AgTuRJPpOEtfgAerUo06J1o3KysdlNiE1xF5j0wu5J66M/CwvjWarnMBaMaFpsQTp5T0ZewABWB3xm8hkqOt67a9y+mnpCppBmSRYE7dbxBw8o5vSjNWZWZ9Q1LINyAsg9R5DC9XVFOkCoTZQ4IEddQB5j2mwjvgseWd0FGDk6Qmq0mqaEphjNgFl2uJFhE2U3tYHA+Wmme4M3HUfG4/ljScGcUGGYq0lhTpOiRzEMRA+7sebzOK8pVNNWErUQiHAI3IPcSGBBgjeMa1KlbNakoS2uhAaAKnSJJ2OoEeQkDfCl8zoIdwFAt3n5nqcanNZVUAFUszRcKB9kp2Ysbs3XSbDGP4ssOabDUQSoM3kbgR/d8MW2KyeUrBn4hrM6RHkOuPlDK65897D+74pSw1W6AyRb4b4JyGb8MXBM3nv/MW6Yd10XOLjHxK81lVUdB2+GP0r9FP7vpfwL+gx+ZuL5tamnQCIm/x/s4/TP0T/u6j/Av+0YOHWwY3WzZ4mJiYMI/Puc4vQV1FUheVVIF1kdQOtzcYzaqr6liWgsIEdwLEwBBwbn+F6aw1kaNN5Fuu09TgIZpQzIhbmFuUgegi2MstieFSGvD/AGeSnk2zVWuKBpsQqe9rIiwKmQSScK8o6mppRmBa5DKIgAiYa+3rirjHET+x0csCbVGqVDHU2Uf/AFkx5jHWUrllUrNrQxEwBvO47QMSV0i5JodHg+YhGZDoIlWCQCGiPXrG8YNqU10B1Dq7CdAWBYnZQsD53g4V8MpeGzNSJWRswGm9oI6wTbD1MlmEATVNKJKnVBvImTb4RhLt9BrG579CtGqMDTfkUjkkGbm/n8cUpwp6N0lpOiZ0gibHmtv3ON3w/hiImt3UBthAmRvGoXFojA9emjg6WB7kSJEm0LtcnY4iSCxxg7S7FmXyBNNTVcqBuAyzJ7aP59sOMjULoyBjUHXWAAeo3k/C22BUymXgCnUA66WBIEDp2sDucVnhIqKDSYVCN+YmB3BMTeARhNS9MkVL/EaHjCIisxAqKdJk2G0QsxYWBG+L6XFxWTSLFo3IM9pBO/6ThJkeCiodDCrrazNIAEG5AIkHbe20Yfp7JIkNTLM5i7xPwBsBPYTilictj1jyXbZYaNZQHVp1WZCVEEQLRvYxtiir7PESzQZ91p0kRHun3j62xK9WsCBHu/f0QbiDEHr3IwwzHGW06NIBYRcGT5g7E/HDI/GxpuVU6HqPsUoGCFmZDMMQBptJjrFpJvvJFt8E5d6dW1PQrj3j69IJsPn08sV5TJtq5txYyIFjI2NoIjFmW4GEhl3YQeUAkT3Hz2wSxx48S4wTD8pkmsogLJ5gtzbft5Tgfj/Cl0kvzqq6YWLQbW33PTB2WKkQGPSA4beL2BBmL45r03AIqAPJmFtPaB089++D+tV10MUfwzvDOC5dRzAM0wQCRuCBzSFvq9T8MdHJ5kKtPxlRIBUJTMWFo3n13M4a8Rca1bQyge8VG4PeDI9DjkUILMmrmFriLC8jcTf8sBGC6ZmWNctqxKqtqbVUDaTYBTY7mQbAHbrHrjnLccYOToPL+HoogQLbYNzuuqTOvRHMqkwfiJscXZDIBWLXEQPz6SJt2vgvrS6HvGr1oW1ENGoWQKtGoPeDAD3jI2kG52OB6dZmpu3JrcFZBKkbCA24iN7ThrxHgtN6g1EQbMsEgg79QAPM39cd/wCGUgwAQsoURIE7sbQdwdhHYYT9TvZj/wCu+b5Gabg1WqF0VFCkwQBzHSTc9N/nE4spezZBPvMATaBeZ37fDGjo8PRG1pTZSNgR3nddQO+Oc5VaCGp2JHMCCD/47j5YZGP6jXjwRgY/O5AmwY812WdtIMWgWExGLszlKVFlVGYsRzMTySCJXbpcT3B74eZrhdNmViGgGC19o9ROMpxbPmfslIpyPeubXJO4lryPTEmn6F58TktAmYzgqFypJC7s6ks17m55R5CIGFWdol4qBAxfmNgYIteBMkLPScPaVM1IbSZ/0gdf72OLGytrroIO8dJjoMHHRI46SsyRyym5pFWjfmj4Tf54oanzGFm/Xy7H+uNfmAeYLzC8C15H8xhK3DnYxAA6wRNthO0emLUne0BkjJ9dGWzVcsDyxeJx+m/on/d1H+Bf9ox+ec/wyEJBHe/r64/Q/wBFP7vpfwL+gxqg7QiUeJssTExMGCfmviHGabEhqjCNxon8+uAMrxOgAwYk9mCEDpY3BNvzx7zxH6PaFaoXaZOBvquy3bCniT7Ctd0eINx6nElUhZt4aS3SSQJnzx0OL5ELApEk31QQwM7SDBHwx7b9V2W7Yn1XZbtilhSAkrPEB7QUOYaDDWEs8geXnjSf+v6HhaCrNIA3g2t7wWf53x6X9V2W7Yn1XZbtifTEpRr2eVNxPKOupq9cMDK/eJj7vYC53x1lfarKINM1WJEFmEER0BBPlfHqf1XZbtifVdlu2KeFF8Ueap7Z5SBykyIJZbmO53wfwv24yw1B2IB90hJI7AmMbv6rst2xPquy3bFrDFDIz49GX+sTKKp0ltR+9BM/MY+r9JGWI5qhI/8A5mfW/wDLGn+q3LdsT6rct2wXAN5W3ZlvrHyQEBqkdgukfIScfcz9KmTiNL95C327Tf5jGo+q7LdsT6rst2xX1ojyyZkaH0mZW8F1nsvXy7j1OK0+kXLapLva8FBHwHrjZfVblu2J9V2W7Yp4kyPLIxSfSZQDzeI90qT1G3b4YZUvpOyje8SI93lPx2MT53xo/qty3bE+q3LdsWsSRSyyRjc79JFAvcnRa2nr2N/zxYv0j5UCykCPurEnGu+q7LdsT6rst2xPqRf3SMJmvpIos4ILgeU2E2tfF9P6SctAB1kdbTPzNvQY2h+i3LdsT6rst2xPqRazyTsxTe22StoLr1Mqf7/s47X6RMql5JgAW1CYA6X6zjZfVdlu2J9V2W7Yt40R5pMwNT2/y5b72m9ubUO1z54uq/SLlivvVNREEGdiCDBi2Nx9V2W7Yn1W5btgfqRPuZ5l/wCuKTQ3iVARaNwRtcn1xbQ9rcoBzy0m4UGw6QTt6Y9I+q7LdsT6rct2xf1IqOZo81f21ygk0kNz98GbE3sO0YCb2zozAJ2/Cf6zj1f6rst2xPquy3bEWJIL/sSPHn9qaXWSTYkD02n9fPC1uOUpLnUSbaSD8Da2Pc/quy3bE+q7LdsR4kwJZXLs8BzPE6TJAEnzG3pOPf8A6K/+wpfwj9MfPquy3bGl4RwlcvTCJsMHGPEW22HYmJiYIomJiYmIQmJiYmIQmJiYmIQmJiYmIQmJiYmIQmJiYmIQmJiYmIQmJiYmIQmJiYmIQmJiYmIQmJiYmIQmJiYmIQmJiYmIQmJiYmIQmJiYmIQmJiYmIQmJiYmIQmJiYmIQ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hQSERUUEhQWFRUVGCIaGBgYGBweIBocGBobHiAfHhwZHiofHiEjHBseHy8gIycqLCwsHB8xNTAqNSgsLCkBCQoKDgwOGg8PGiwhHyQsLCksLCosLCwsKjQsLCwsLCwsLCksLCwsLCwpLCwpLCwsLCksLCwpLCwsLCwsLCwsLP/AABEIALUBFgMBIgACEQEDEQH/xAAcAAACAwEBAQEAAAAAAAAAAAAEBQADBgIHAQj/xABCEAACAQIEBAMEBwYFAwUBAAABAhEDIQAEEjEFIkFRE2FxBjKBkQcXI0JSobEUNXLB0fAVQ2Ky8SQ0ghYlM5Lhc//EABkBAAIDAQAAAAAAAAAAAAAAAAIDAAEEBf/EACcRAAICAgICAwACAgMAAAAAAAABAhEDIRIxIkEEE1EycUJhBRSB/9oADAMBAAIRAxEAPwAL2g+kStTfSFBYiAAO/X5/PCdva6u+k3E2Ym0EdlsTgLjNVfEupZgAQbMCpJ22IIwhzlIDlUMXIulRdRIPVT0+eMsY1oz9myyPtPm4ksrIZWVhtO8EyQRPaMFJ7X1wYpVQ7EA6TTKjzN5kemMVk829FeYUypgWvP6/847yTItXcquwYyujqbdb9MW03sF2bZ/bV11qwZKpXYpynb3euEGZ9v8AMJKiJmdtx6dhj7W4gzNp5nVYBNiDqFveBIme8YNo1Uq6UYQrDShUcyGRBk7eYW2IpcSlJrs4o/SHmCJpkdiCvTaYLbTaRtOGvD+K5xjFReQxcR5e7fmIUzAva9sVeyns1rdmaoC4YwZghR00kcxmxnaOuNXkeClK5fwWNMMdDCptPVfvSNoE9cIy/IirinsLa2h3wVayUh4rxzSYi69JMmNRBJBJjph0rtupBIvE2n1idumFqKArBR4h6LUsLR8euAk4kajAOFQwSIcaT5SAJ/8AzHI55ZN70W5pUaFc/ItAY9xA3jpfFIZ1DGdYvMW09epvHrjNZ7TSLVPEICWuGMm3umNr79cG5TixqIQoMdIMfAyCIPwOCrIvKEtArLemEf4y0uswdosQpI7gz+mE3EeOeE6itXVABslJiJOxJg9POTjqo9NKoRlCsu4ptKgdJOibWvBxfWykg+JS1rEyAHmdis+7bfa2NsJ0lYu22IeH+0zvUZVuNgRIHkR5HeDgviXtA9KmQKiqdoZ7zE7X7d8Z/jfCVSqHpuyIwBVGBueoWTYf6ScdtldehnB0loDpAIgQNRi4I9QMarupWWm77GuQ9o2qab6mDCWWAOkx+mNHkuPPpYsw36lQWGwNusYS1U8NDzSfDVWn7wPWBsRtPWBjvh/KQyoNrypvYyYjaN2GxxTk/wCRrhk7l6Hy8UqhubSEN1Y9wBIBJ/sjFq8VLD/5IJkXgyZ6AkTaPnhVxPNkIqBSwVrAqpjUJ96b37eUWxRwxkqPTDKGbeNMdCT3AkAiI3OLjF12BF+DYwznEnVdJJDkavQGwG/WO3bCrMceqOhYSCu437xee+PlcN4SkBdLHVpJYtMwNK7woAEzGAUUORYGDvpMX6c3S5mBiLcOyQjyx2c5rj9VRDNpm/WSNwZ2E4NyPGHq6ZLUxqhpQx8GvFupG+FVWrSDsrGAI0kqTcTBgdJvva298M63ivbWpO8rPui5MRAOBc2490Z3J9j7M8YakNUOVUW0g856TOw74z/EPbmsgiVDPfSVIgdrTJ8rYE9peIAoVl+WwvOmQOpIE38sZ7ILUr63XXTZRAZFXSZF5IOonrygwBhWOLStgOTZtsrxs6NSOKjR7uvv/DO23/GD8tm6tQKWpaZJ062Fp7z2E9PjgHJUqcgLylV5amubmOh+91sMMa1XlUVG2Hvzft0xlyzd+IcW+2y/M5p40sQo6lL/AMvzwsTjNWjVCsAQ8qpsACBNyTb8rYORuYIjAgC5F7C1/WcfFRWbR4YIFyxMeVhIM98JeaUdN2NTbBq3GKuv300grqtttefPf1wFnuKPqGp2eSDK6R5+7HS3Ub4YZitzkBiCIglRpHodQJN/PGfqq6VCHfxCbyR032Ath0MrkwHaBeL8crulQZcUKlJAQ2osrqTYeRk7EWPfHpf0fcRatkqJYRCKI7QoH8sefcXyLtTqNyoQvOw3a1lII7XvEY3H0YiMkg8hjo/EnKTkpdodj6s1+JiYmNw0/L3GK9emWcPpAAmQIbYWB2+AwopceQr9qgeTF4sN9xBuOuCPaysU5BUPfTMjrsenpgHhWQ8RdYmyk2gcwIG3Ud4E4UurYp1Vs74jmMuVDrRamSJXcqSOnvT8ccUMwj2ZGLG5kxbymYgbThxleHvl6ksqNTIgMSHUkncGIBBntth9wrgjOXRTFWmAQQolmvCKpg7EkkHbpgHNULcv0C4FSfwS9xTusmIMHaGHNIOy9jtjQ8C4arVGFRNPJcXXTPUCIn1xZwbIqQq6QzJr1lzqkkxYNygCL9bA4fShKGGsNI8oWLKTNt4O+OdPN5OINpbRMlmadJUpqAYmXACkH4Xjeccezftt4zVtIfTSfSrkiHAkEgQAADEXO+EPHs5UFT9noR41dTLD/Lp/eYgbmBpE3JOLxVGWo00oramohSNjeT6k3PngXhVfrZcm0v8AY44o3isRyC3MDI1T+I2tF/hGFvE8zUo1g9VwKOwKICPJY6FgTcWgRgCjxMOddRRO256z64uzNKnEtRepr354t8wYHlYjpg4R4iNvs74pnzDcophugWnrLHaJ1QPUjrtjO8N4mKEhatcvcDl0gHqDeR6gY+e1RpUNJpjwQLMlNl1LU/Fqu+kjzjyxnMjTcPzsd+VwzHftf440YoJxsPjZ6Jw7i5qiHeprm0GAbfeO/lvhrU42JamEdiFDFgxF+m6kz+UYy3B+KlQfEUVCOry5EXsBcX74e1uKLXowUReoYkrpveGCkjqO2KlBX0CtMzvFcm9Sq5arLA7MRMHY3EE/O2GXDKOkaRzKCXaJCgkAXIE7xbrbAPC8yBTqU3J1L7jAkkqOgm0x6TfDulTPgBQgPMSZaCTpA2nTIIO+94wyTWoD3Ffx9llamZKjUsNNwDII2nc+t9umDNGkWYnlgsSIBIiRB8j0Nt8cZTL64llQEdWifJdzed8XpkVNKpOlYZRvqMtqEGDbaZwM140h2SPCFHVRV0mmAHZTBki62/CZI36drjbHNDKojBlBBUkyDcEKY5Yg3Fuab444lkggAEsVA5lAFwd1AMkRYqe02xxk6VXRr8MLTI89Lgb/AHfeJ2i8jBPUXXoLjxxhL0y5pq/2ZZCx1CQSLCCfdBtYbXPXAdNIJLNoEWImb9JvP9MGES9qZqFRpsGaSALj8N+mFbVWCzBgkhQDff03G2Kh/FUXgVwpg2dhND6/eiVAAYhTa42GrlnfuMV0OMDTVldWu0uT0B6g2EjYXxbxLIueeoBTcAwLnXaDJiJMwIHTGez1XRyBlAAJFiebrABGo+pG+Kily4szcLtexdxfMzUnTZuhkC/WBeL/AJYbcAq06TEeOz0pE6S6hD16WHXcnyvhXTpg/wCZpBkFmBgQJvpBPw740vDvYfL0aYqVWapU5WkCAs/ht1NpM9sXlajoXSSNnSylFocMNWnlcH8zr8vjgVKlSdA0tC6i06SYbpaLbd9sKc3xBPDENUBG3OCpi/vKu/kfli+ij1AKlOqKYtqlSdRkbBVuD1OObPG0ruyk90ajL2UHTLET2se5wNneIEAjlkWv3+A2woz1GrXX7RkR5/y2Y/OR2vGKcw1KmtnJMzqZpPwwjFhttvsuc2tI6zGdLltALMRsomxHztO+FdDKNUfmVYUkQWAM294HoD2xxlqop+I+s8x37DaDaJgzizgtLxarPUqamEkEtYCTuJmeuH1KIHYdxiuf2dgbnc36Ad5vvtjYfRif+iT0GMVxfNv+yvImAYI2gmx7fLG1+jA/9CnoMbP+PX8n+mrE7VGvxMTEx1Bx+Y+M5LXVBVRUgaQrrLEzNh17YrNJtSq+qm1PlWwWLkweW8G077Yc13irzagumzhCrhtpVibgixxfkMj4MMiEBiSrathsbmCN/W+MUpVpCVH9KkyDtTDqy6TchmHNE8qgiQRJtEeeHGSSpVceKhAsmkAhnYqCIm/uxuekdcAZmsgfUEIUNJhtUwZHNPWDecGNXaqNZrcpY6BfUBFt/dYQOuFSxuT/AAJ43Ww/I0qWX90MwJANxuJmdO/ePLC/iPGKaKSRK0x/5aiJttJJsPhi7MUDppqCzmNjPlME9ItPQjGT9ruLVaZp6gQiOBsrepIcGWgACeg6YXjwLlsHHj5OpMZcAdwzPWvVrQSYkgCwRT00jfucMuJ8QRcuxK6FQnYz36ecxc4r4RlKVdUKZ2gAV2JZSoU7EFbt1icLfaziGX8CmuTrl3LEVCyrTUqBIEGZJaNz0xtj8aX8pLRUcbc6Yt4b7QrUeKYIYCbiCAJkjTvHbDPJ/a6ucowt8+pJ3MXi2E3sFwlc5nj4joummzdI1SIB0kd8aP2g4Z+yNpZArBg0fiDTBmY8pHY2kYueJR8kgc8OMqRc3DUeh91qpPMz6WJXblD21T16SMJs77O06MItKqGIB1DmXb8IJkH1wdQzbFuUa/4TK+YNvWfhirjGd06UYBSVMRBi8ww1D4TOMmO0+IlNlX+ElFepTqHSSJY8un0G/Ta84+5bOPqKglg9mEmCI8zYT374qTMspcFqjUSNRibEdGj7pHf5nFqNSJ1IGH+iou8iLRuPM41bS2NxRTbbG2XoikxUsoVj0UGYgTYXIAvJ3k77uGy58CTB7QxlR0B1GQQduW4wrymVeOYMivZXKTsJI9NRAPQ9cdJ4pgMC6Re4+UTYTfrhONN3Jj8UXJ2PeG5VNCnSyg/eayyNgDBBMeePjcOFI06lSqPtX5Y0yygWYkkAcxiIwMq66DMahlSFClQUOtZixlTv8sEftgYMzJKqdJZVPIp+6AuyydrScVk48kis75SSKOJOKJlGanWU6XvOoN2nVIJIBve+CMjSqVHZFrPrZZgXUaNl2Gn3RBHX1wNWzepnEk0XAaNI1AjaD09R0GDqSeJZCgpEkEBTrAU2dpk9o0/GMNaTGT3BWDeI6owDKNPOR1ZoFpYFeXa17SMLXzBclxuWJJEn/g7mcOKjCQVL61BDqNDK8qCeVri9pBgR54GKIEGl21+ajlt00zIjvH54DC1xRfx6oVZ2o1RAGLKqbKFmJ+8zdZgAb2BwgzuUalAsznmmV0AMJ5ibBpI+WNJTVr6oNMyW6MehIk2MTFrTI2wo4yNUsF0iQFQCwAmOZtyLC+95wM6UuQMoqMxRk6raiGDO8yFEEeew+c+mHOcp1WYgHVCydajsbBOneWHy2xna9Nqb+JTdg9yYuZmTBURHb442HCMyRSV61RGZwt+o7zIueuGTbSsVmhx8kI8ungKIIBm5AnmbcwLR2w74TQqin4odKgIgA+8OaZI90WmxiMOuHUssWKoqlmu7FJu226+W+CqUKoT7K4hdLEBj1kb9Z3xiy5v8aEVYs4tXZVHhUgS1gotpJncDvM4TUuFVXCkvFQbKUuPPvPnh5xvLJQy7VORXLWmWPpLGxib36YzXDOJ1GBqUaOvcSCXIIH4ZXbAxk5RuIDixr7PCoa7oFICj/MuCepI23w84i9VU1eGKiAiAoClNoJE8wnpI9MB+z3iVm8eoFGkFSCoD3sTy9Ol74Nz/AAxG0gkgKRAaSD126i2/TfGHLvLtDU0o6A85RrPkWWoQAQLG5ETII6Hb0xr/AKMRGST0GMLn82Vy1RNDKQzaiVIliTcSL339cbr6Mf8Ask9Bjq/8fFx5DscrNfiYmJjqDTw7O5RC5ksFAhQFLL8zAwHSy9LlptVKzYHRaRc7te2Guc4SXct43hqi6eVSS57BQQJGxOOcnwxdH2syAQFIgyLzzd/Kcc2TUPIC0t2Bvw8BtFMCCJDpHNMdfdAvtEi+DspXCvTmqg0k8oczYabyNJafMdMdZB9LqKaAFrwkcwMEgmNvLHzSF1UzSZ4MggL26TbexGxtfFxy83oPl9mgLiFY1WilTYBTzG5A9WFhA6DFFbg/iK4q6Wkc0lzMRAAG5nD3h3DgKZ5SG12hj1+6yi3nM+WPueXxBDDmUbm2okzfuY/TBOaXQE8iiqieavwY0pVZWfeSQTM2hj7tv7OOuKVkFDSqsK889VWmYYQN59zqIvaIxt6HD8qjf9SGgrJ0uIHSYUjc9+2OMzwXJtV1U0Jp6fxMFUsZkk78skDV1vEYJfJrti4yXvsz30TUhQzFWo6a1VGLH8PRfiZJ9Bj0X2wzK5tQpXRVpJ4igiZWOdYUiTHMt/u4q9nsll6FGqMvpY12GoO0EhSZAk3UWsTi3LUtGbNauAssBSvYKq6RpCWiJEE7HHRhnwZMe2SU7R5vRzTs50KNMncEAiOXrIIjYm+Cf2RSp8YE1BJCkWgDpO9vXfG2z3sBNVzSq0qdKqSyKUMqzC4DTESJ9Nsed8b4LmMrXJakzMrBFbXIIJsANxMSPhOOY3FzpMXxctIacLQ1KTujhki6EQdJEHTIkgdQJicdUckaYcC1Mws3LaRFvKSd/LtieyeUXlDBKKrzMRqL0wFIM9CCCRF/u4d5amTSIWgXRyV5gIUC6kEe62xm20Xwc3tRXsYo8PH9OXzZdixNQkiAddmKi0grN1ibzOPuXqVJ5hIkmWBi9pIF48oIve2O+HZGRZVmYsAtj3jf43w6bJVlJIIgCYD7Cd4FiBMx6YOOtm/HjUELqmlpDaQ0ho0aQYJ2FvL54+ZPh7NAWsiMxuGBvBsPwifPBtfJ03DMxLvq7EFQIJJ3mbd9ycdVOHoQxDr1iKelgp66iJf8JDbnbvjLj88nKzKlc7FVRraSFBB0kEbTNoPyjywfT4ygpqmoM5nf3aYEwqgQJJveR5YW1MopP4mYy24JPeSIkix3/LDvK8IpsivUUEBhe8Hc6QDvso1G3NscaqVUaciiorkB5FXrJVYsoQNJuL77A9h0kY50Qw0OhbcgNBI6Hmvfy+OOqNItrpLTgltQC7AfHcDz3tj7/hyKCJAbcnqOl4ggz3xlwO1Uf9ivjvjoEzVJdYY2Eyebb4C/5Y+V8+rqFZpUEkiCNIstgSQxAHXbYdcO/wBklB961oa5t54XcQykaNixgKAQIJYfMdOo3PlhmVWmM+SlpmV4pTp7IxInlsPduBboetrXwLSzlZwyhkVjyjXMmOgVR2G9sPuKcFCsV8ReUkFlBjVJkadPTvhRQAoVlfTrja8AE9xv+mJGfjr0VxU8ZouB8Ko0gG8ZvFI5oB080GDabHracWcSrKgL0yvjGyBwRpJ9evrgWj7QBCrI4Y1DBXTv6Hy7gdLYPq+zxZPGM0x/HdxFrmTBJmfljFKVSuXs5vFszea4bmK4XxqpqGZUaQBI/wBS/wAt8VcNyObyk+DpliSVlOYgxBtqi4O9hvcYZtkkymlqrfZuY0Co40+ZPWxNgfhgqr7W5KQyVSxa0HUTbsIt2CrvguUn/FaKWrDDxgqQ/h0zYIzAkt6XUSJNot54B4h7TxVQwAAb2E7G4n5YGz2cHhOaasoNgxBXt3/phBm6TuoJIkC/WB3nFwxr2LY14zxGg61oeqGi0SQZuZJuL/DHpv0Xf9jT/hH6Y8Oz2SCoYqr7txckAbkwLY9w+iwf9BS68o/TG/46qzT8f2bHExMTGo0nitfW7SHMgAyu+/cjrfBK5emVZiNNQA7Hr5g2m+FfE88/isCRpIgCQAL9xbHL8JKODWfSH92Dqkd9K9J6zjmcJXZmqUdhLZppLwE5QDyATFiTBsfhg1MzIDGSxYAHSYEDcxYgqNu+EmYjSF1HXMEMBfzHT4Yo/azS1c24IgyLdfl1jA+S0xvlLoZU+JSWcHm7gkBYjp8sV1MyKplqsXgb79ugxnDXu4P3gYA929p9AfzOOdMaahgzY33Gxkfd7QI6HFuHsjh+DfLZmmXZabliDBUqCPWCL7GR5YVZf2gbxHSRKTA02YgGYG0+8QD6YFyWbRGMVHUEwrKLuZIv5dMd53OUaVai5VdOuGuZN97TAg9p3wUcaFNL8HvBGyu9bMVWM6gXpaVBM/eBmPOI2th1muMGhTZad4AN9Wll/wBDdd+sYz3FOMZerRVwAipVZQw79oAuGAm+CK/FXenFIy1JYcLs1Mg+8hsSDBBF4OMuWPkmLSs1fD+MjMUdKs1NzEEGQpBnqO1sdZvhlLMxWq1CxpAh1UiKqrcAkQbd4wh4Jm9bg0pW2pb2YAefWxHyxoEoKpZ1DBdAin0dnNjqMwtjPnbAwUuVrtfo/G+KsS5hAikI245UboDF+sdRc37YLyNIGkEZ2/EVUMCNrzE9rwRhfxBKb1G8R4JsVWSbHvMQbbTY4cZKlpICQqauXVEKRPQmdRHT02gY3QjGL5tjcdXykHZHL65IBZjIDA9YEb9fhG+GNZK2jQdQZQWuR7vmTbbtE9ZxfTkUyCWDBiIQAKsbFj5i+/XCHxalRnjmIXTdwBJK23i5m8/LEyZIxVX2HkzKS0WPSIKkMpkErHUhjJiLbW9MDZvLvUeStMn3dRtqJ6eu246D1x1lKVc6RBEHTIFxpaTpJsT8cHV6zsDrbUPxEFTEgXXsTP8AU4DEqjYOPUSlMj4RUahUqMYAUAhTtB+8bna49BgnL5NqtSBUEkyrFvcVVvqQid+k+ox8WpZYQJ0NlUMOwvN/zwozufFIaVkeQFpIubD8Mnt8sObpbHThJptlNBTVzDAsTAsIiIOkDsJMAYYZnhtRUYt4irP+YoBHN7yMt7XBU2I/IKplY8Oojc1QEWBhSpgA/OR6T0xdxH2cMrrYM4E8pPbqG5iYvYYR8dceRnwxTtWX05SnAaTYWmbEdF6R/PAmZzDw7VKgOrZWjeRcDcRsNoM3wbSTRCkQO20iN5PTzF8K6/F2SsCoWwugUHWRO1jH9O+NDja2bMsbXQuzWZuC1I05VvxgMWg6wSZmfhgLiGVpLRp1abio7WamRZb95kx1tG2CM9nKzI7sHIchnaSQNUr6L2iBIA7YXNlFWmJYvqBCqRcJPvW929h6HCMVwb/DJjU4uvVnHD+J0Q0GmNAEsYjceX+q1/kcOT7RZNSqAMSw3KkgTeSzGQF2t6YXcN9kEYlkqspjmadWmTtvY+flix/Yuk7JoWpVQ2erq0jzYSTJNxAHy3wMp45SF5oRvTDKNPJ1qniVa3ihrUqYAEWElpv5ATFjgqrVpK6Vk8IhVIANMEtI2UiIPX3YjAGfy6x4dNFVRaRBNriCf7/TFJzrIQAFYoZMmAQP72npinG1Xoy/0c8U4glYFg9QN1F4G5g8tgNsZGvmHdruImxkxt/LGh4n7R1qqFSUUHdVAi3kJP54zOfz7BSpAvsQNp3w3HHjpFxVg2eyNZNTE6p3IO4Iv64/Rn0Vfu+l/Av6DH50/wARPhaSGk2W1vmT2x+i/op/d9L+Bf0GNeK92acV1s2WJiYmHDTxDjfD0D61ULtKi4n/AMoMXxTm6nhrTnUWcatM7fhv53sMEcYzJDWve/nP9+eAXYOwYCSt4EnTGOe7dugHCUlsEq59pkIuokwpBYCfXrgTiWcLH7UI2uwkEFZ7RFuu++LWqMBq1aRcl41aehJC364VZlGlSn2qN7rKDeD1DCQfLBVoNYmqkStwxkCkspWwY7326bAWb1wTV4oFppdYEsNQPOxO+xk22jCfPNqEEjlMjXex09BYC4GLKuYKIp5CQQ0DaDEx8QcXWth8Wk7PmfrtpBqLykyom992MfL54Gq0TB0EEdVuJA77/PfHH+LAMeik2GrXEwbap+XnhnSz6mQtPSGEM2qIHoTaR5xgqaEtUK+J0xSphW1RMxO8kRfqQP0wX7E8Yc55dRtU1T5nwzHzgYqqIpQJWYimh6noeo6mJx9b2epiorUawsQSsgypKgspnzupE+oOLpcGpewINdM23DwAEeNpBF7n9L2288PlzX2bZmowmmAhVVMSCYAERBn4RFpBxnMjUgBiOUVDJUcsxIOna97DtjSZLNrmAaZqakBgqw0klpHKVuh7fd288Y8cLk7Eye6Bxk6TlXWojIYgvrGk7aQNXQkDSROLkyLBXMuVHNOpZUk3AJHUWjztgKhkyhdGTlD2qNzSBaQo+9Hyw3OW0oZZo396Oxm0XJgQAMSfjpmqMG4bL+H13Ws5101pTZWY72UllgiwFpO+8YE4pXZqwWlT0sRGgQSxBiQBt+nXbBXDM6grqpJqFzzAiy2nc99u4x3ns3TSu1Ok1R6okvo0LIiTTpi2noJEtvfFSwrJDy6syy1oZZytmUpoTpYxoLEDUJi3y3I6jCillapksKjMtydgSYF7Wn1/TFWZ9opNP7OrlDHKQ50wARcADb1+GKGzCO5NT3gdQlbSJkkKYPnMY2ZHDjRow7VUMEd9MAKvhieZtvUkX9PXFGerI40hEF5qMiq8ttBvO1gBaTOBzlZLtrKAkkkrY9iRMCN7eV8Vuq+7RUtMnWLnYkGOnx3wPKlTN3k6sqy1RlzKqnMp5hbllRY9AABJPa+GOU4gQJqKaulzDEEKR0Mi57SehxVQr0xRanBBRl0E6gAHBZpXyNyRuLdMB08wjcqq2qAQ9W2puumFmItE+eE48f120YoJqT/sbVeIyo5FBixTVy72MmI9O+ElfOIHJZNYJiBAJE3EzYT0AvhjWQMpkJDD3QWsL22/LAHgop2YMYkSTYX7Wth8pOrR0ZJ8dHWYpMlM1kemGjS1BQoY0idyLavQCROEuXpUX1B3ZIT7OASCQYhr6u/XffB3F8hVpqoNIkPBUldz0II3PWSZmcKxxYP70wxB8w3u/G42NrnrjPPlyjaOfJOM1T7LeK6acAAoo3v5WnTffqSTjP1uKVqrAU2aBYIpIFuvpPfDPOQdXLIuJN+YeQ/XHXsvlqSPUYk6iJNhEDr6zbykbnDdKIOSPF2+ynK/tRGluQr0AkmD0O19p88CcTVw2jVJiTAELvsOm25ucapmpVFUqDqeSarMeUAxAkzt1gYQ8TVFYBG1W53JkX2FrWxUJct+jM3voR0M14YYsJBN9gbdRHfscLnzS1BqkrvaJwfxmjItAE/M+f8ATGfzCGPLrGHRSY2KT2GnhJZC7G8WAMx6/wBMfpD6KB/7fR/gX9Bj8yIohgrx1gHe2P039FH7vo/wL/tGHQvY2Js8TExMMDPz6jv4lQNCgCSIuDJvfpGLsvUaswRWEgQvQD+Ii0T1NvPAGfzJWqSNiLiIttgBs5oZl1kL94SI8pnpGMtq9mxpsM0IKVdKjKzqdMJUadTk9CBqiNxbzxwvCwqaUYagp5riBBOxO/6454jxSnmCtRDDjTTMxHKLQB/XHRzGgqyiQZIEAgstiPiCDfC5NgyfjoznGECLIGpjFzsOvxnFeUiossuoUkdiBCjSASJO8zK/EYdcfy1MrzJo0JcNIksxg33sdIA/CThXkh/0lYAj7RQo5dgOaJjrHwwyEvGzO5WqEdRFYrBUEnY2AuQBPyxosjUZafh102AKOCJUdjbmWOm4m1pGMyKRLmI94+sX/phtw7OMKlOm5BUAQD90noSRbDJrWhUr6LeKZcVkGmdXSLzbaI+PwwJ7MU2XMrKkSGBB9PzvjQcGdqdRnRPdfqY0377RHbvhtksv4tbSjIviMdZI06SDtaZB3B8xMYRLI1FwL0oUuzRcBGXgU6mg6zvAlW6W1glZ6HfHFXO0xVUAUzTey1KVNkdDKggqSQSCLq14Ig4R8Z4VVWsKYpQ0yEDo7QTykkd/lh5luGGnBrI9ucdDOwmoLEXNumFKf1x4+zOqjoNylDWCpILgmblR06dzO0zhnV4e9Kkr1HUAg6RMudtoG0bkm2E3s/mS1WFDM5UyCSZKyBsRF+p74v8AaLLl/tKr000QChqIdIBsGN4uJMYKLUo20NjnqPFFuV4kgqhlYuwBJ1WjvYdoAnffvjL5ThRzmaP2gVmcwDquTMAMNjvb0xX+2gMCNrBoJ+9aQevqLHDZFqaC2XjSCwaDEkjabGTb8vjnw3zqXrYheUg39hro+musLJ5f2inrDAEBgsyZF4idt8TPMhZW5gXboN/UHsfugAdsI8xXeoVV1OtY+MW3P+ki+Dssi6oqbLt1kgmLb2/PpjRkmrpIfjnw9F51DUWLMu0X7Sd72vbaccisyurCnCC58NSJJHkRPa+Cskis5imWDbcwA2PukQARvHTBlLMVK/iAoIRoYqypAiAAzHR6STOBWVNqKRqfyIvTQqfPArLBkYygB2uRf5W+GJmeImkt7AGQCRIHS0Et33xfxHI0pDpzsIDLylxBtOgspF9wcEVs0sUaFbQGNhyMxEzA1JzKu43PWRhSn5uLEfe4yk17E2a4nVpA+Kk05ISpzQxOwkA3M9QAJ3x8d6R5Q4UEkbyJ9dzI88C5/KJTqvSqOyU9UuqQS6wSBTkwLwoO3UjA2UrFaRSnSp8zQWaWZVBDGHmBt2ne4wxPVMr75JbZqeGcRppCkAU0TZpJZz7rHTLTqgALEYynGaRasxfnBMMQZuNwT1IM7i+L8vljTprTRuYyzuOZwCJAAuBvYi5J3wRnKIRab1PENVj9pTGmKYH42knUe4EX3wU5Xt+hfNcuaAeJ5fwlp6mA8QSKY97SIg9lB6A774tzPtJRTLAgpSV5nTdgvRR1LtEkmAojvGFfGK9fXLaGFQapkapO/KBI0xpE9hjOV+CtBVSATMyL26eWC+uMqf8A6NWNzXIZ0eNJmA2tGFNTO+8AQLbkx074H4zmxqFOkh0KPuDqe5722OOsplNKrTQDllmY7kx0B8vlgavnSGCa7xYfCfnGHJ70JcKYOlctTOvr0J8+vbCqvmd1G2C30KxkNUO4E2k7zH8sB1DMnTB/IYZFIYkfCw0wLHrj9SfRP+7qP8C/7Rj8rOZNsfqn6J/3dR/gX/aMMQaNniYmJiyzwTi9HS4uPQCSPj2xkuNIysy+GHB2YCeXtbG6z6ru0ydrj/jCDiGaQsVNoG+52sANv+cZpUbskuK2YKlmyjGdibBTGk9I7x1GPQ/Z7iq06TrVUEOswbgMVsfhM74wmey+lwejfiIkfLDFuFnwKxIbkHLBMMJEn5Tip06FQb/BxxvMaqSMVLVEYC82UggqSDtIBFu+BF4orAhI09Qy284naI/PFZ0MIO4Ecu8xtJ8sfMl7LVHZRLCmZLsfujv87CeuB0lTMuWalIuUGq2hkGuRoYAQb2AIFu5JMTGGGV9mapC+HSVnkaiSJXVcTeIiTPTHX7ItBrqIAC05BEwN7xabkRfzwbT49mQoIYkTcQSsRttHlvthfK+hDbsKocBX7P7UtLaWCDVpjqpm5gyIEGMD6HU+JPgAakUES6nawW7MAZ8vK2O+D8XZ3Vz/APKSGuACD5wAAIB6mxw19sci1Sp41FQ6sx1iOZWPMNj7pBJnreemF2va6LunTRKXEkagqMXcAQjvyujQY5h7ym+1x6jA+SzC+G4zLOpIEMxZxpknlmCSYBkjyE4XVMoalJdT1ASPd0WF+o+6dj0thvwxEo09ROokaRKHlZ9yAbExAmTAjC8rtX2LTVtIVcOzRBIpMwVzoPJJeCB1EBebV3scM6vCKfhVJCCV5zYkNMEjRNoWY89uuFPGjqQ0iCrKylGAhdi0SBANp9SML6EKzmkwAedRmxk+58/mYwXWymvwc8P4cDlqhpsrCm0gAk2P3hO9+n3egx3kvZfN5gGqnurAUOSBtB0oR2+J3jFPsvnalSo1MKNL9FCiJYf3fbfH3iiGlUIXMmqxJkc4Sfduxu1hsFidsFF02wYp7KcnVAfQzkEWuSPd3BHSCBb9cMc8xkKiMz6dUzywYiWJi+0b4+ZjKPUCVEKBiFDOdxCCSdQOo6hst8d5Xg3OYqswZAJpooAMiV0zBvzAiIvgaVWErKHzSgaXkggKNDAc3aSVHqSdu+Gv7RT8NKR8WmDHLqWdRMzJAB30xNh8sF5UZem0PRD2aHj5mAbncT32tcDvmkFVXFVmQNIpn7QvpkFixjSkjYySQbdcBB7tdE/sozqCmtiAQGLBYHhgEAXgBixM/CeuO8irV6bMBWChuaoFUAMp25mEgDqL+WFf+O1a+ZK5iftJYcsDQNiOwAsJ64+8UzTVEU1PtEpNppJBAAKgAeIFi8LK7zN8HFR+xuv6GKFoL4gkqozWisaZham/KRaQp1ERuCbYWVMlSeC2khSJVCAVtvY7E7WxTQ4wqrTp1EEtq2LFlPoSfygwIx9zFA0NJpvzuJipThY6i+oHf1vi7vYoY5rOU6VAIoRVnlYCTJk6T2PX4DGfr8RmIK81iqF+oE+8IfvIMiME1ckypqqs8VGlKSiFYdWI6ADYDc4oyntFVkISKyHlCOAykACAtppmOoiRfBRSlphxjyZz4YhD7zNIYEe6BYGZvO1u2Clz9DYk0mAg8oIbupvInob+YGKUqCkSQCARYHcDUTBBG82j0x21GmZLUlYmCSbE+ZA/U4vEh6Up+KMpxbiiszaJUG3nuQY6YTI5uUAMdSAT8z/TGn4tkpll2B90gEiexESN/wAsLnyBViqEEEWJ+e2+NUWkH1qQHQoqybfEA7/84XZlwbDp1P8ATDbOPolJg9fOR+WEzUd7jDIV2BFFmTCzLGNIJHLMn4fzx+o/oqP/ALfS/gX9Bj8qC09Onzx+qvon/d1H+Bf9owyg6NniYmJiEPB+MZwBjeNKyOt+kR1/pjE5zLmkuqox1ubId2E3LKDYHe4w+4vl3qVNdMEJTtqNwx62m8DAvDFBzSjMUwUJBqVJU6R0ny9ek4ypMmSfLTM3m84xdQ2kKRIIEDft0Plh3lqoq1VG9JbvPb7xgdb7Y0/tll8jVzKJk1psQJLhiVLTsumxNtoxnvaB9LNAGkRqRRAnqLQRa9sXJbpgrLridmtSaoQkCLgLEkWj3t+3fBOVR3YrDIBBIUxPdrbwOnfCTKU1ZVKBlbVf+USAYE7XnfDHLZ+uGhU2Ni1wpv2/TbCZ36EyQ3HDVqvp0l3YnQTUHNAvBWYZQNUGAYOCM7wpuVQoDryEaWWTO5iVJ/odoxQmddblChLEMwspYWtA2iT13wTVIRlq5etVDABquozLX9xQCQPOTvthbnegePsMo8LamhJUBhK7SpPUT5CTJtv6Ypr5wJq16yjXJgsbta2qFXT0gnuOmDmzjfs9RdbOx+0lQQJ1T909RaCO+OeGcHJGtgDHMA7EEEC58u+AjU7Q3HieSdk4dWpNRZadMIEllNVxLgAaYJ7g9AO2BDRqVhFYsSAWJOyhugm+2mALYeUso1TTqCKsSKYjURJgyNlN7nfAuYD0jKZcpYLrd2EE9Raw6T/LC5xlHaQc/jyjsGz/AAPVRKVHqMFGoBdIuQOVmJC6e+AuG8AFeumXaKS01DsViWUgkwJsTbe3rjQZajmadMQQ0jSW0yzGTsNgADvuYtE4UhER6k0yuag6X8QkuFE9TYgadp2wtZbaRncWdcIyqZalmKoY6w6pLhYpyGswiSbTYCZAtj57PcUaoKmhFNHYvWckl4tCjkXyCgRHvTjleGVK2VenW3aorNFvdR7k3InUT6k2xbUoUkydOlltNTS4FVTY3MgmRcFjEgdIO+NMm4xsbLC0ky/L0lSsq0bpWXWFqTaAJgrEqJ+MjscXZ3itGjURRQqeINI1KIUj0mJuJ633nFeSeqYphESki+8xPJ0b3RsQNUDbDCjxEUXFRqasumKdZhN92MESY7gj8sY4uXK2tMjwySuhRnRUqqiJqqM6wCpjS4tz6jIA3J8viS6+WZqNGhSKhg4mdAEaTsWI1EGTAm5xdnuMJXRzShCwMVVged72vv3wv4Pl6mkNqNVwT4XiGUDgaWIQbkiQJsN+mGJv9A4X2KqXC6uXrstSNMyhDE6h1tJiRaBaRbBmR+2NWjSKFjsrVCCRsYX3SwOwBJwXnclWc62AXntaBpMcsH7yXEixjYYoz/CVq0eWgaZQh/Epi8QbkmNvy3thkHylY+OFyiLloGjTH2YPhsGdiBsGsT1+6fiMH8Yz2nMUKrFHpryhR7yl2nVtcDULT2w0yVBs2AVOoFDrJ3L2AgTuRJPpOEtfgAerUo06J1o3KysdlNiE1xF5j0wu5J66M/CwvjWarnMBaMaFpsQTp5T0ZewABWB3xm8hkqOt67a9y+mnpCppBmSRYE7dbxBw8o5vSjNWZWZ9Q1LINyAsg9R5DC9XVFOkCoTZQ4IEddQB5j2mwjvgseWd0FGDk6Qmq0mqaEphjNgFl2uJFhE2U3tYHA+Wmme4M3HUfG4/ljScGcUGGYq0lhTpOiRzEMRA+7sebzOK8pVNNWErUQiHAI3IPcSGBBgjeMa1KlbNakoS2uhAaAKnSJJ2OoEeQkDfCl8zoIdwFAt3n5nqcanNZVUAFUszRcKB9kp2Ysbs3XSbDGP4ssOabDUQSoM3kbgR/d8MW2KyeUrBn4hrM6RHkOuPlDK65897D+74pSw1W6AyRb4b4JyGb8MXBM3nv/MW6Yd10XOLjHxK81lVUdB2+GP0r9FP7vpfwL+gx+ZuL5tamnQCIm/x/s4/TP0T/u6j/Av+0YOHWwY3WzZ4mJiYMI/Puc4vQV1FUheVVIF1kdQOtzcYzaqr6liWgsIEdwLEwBBwbn+F6aw1kaNN5Fuu09TgIZpQzIhbmFuUgegi2MstieFSGvD/AGeSnk2zVWuKBpsQqe9rIiwKmQSScK8o6mppRmBa5DKIgAiYa+3rirjHET+x0csCbVGqVDHU2Uf/AFkx5jHWUrllUrNrQxEwBvO47QMSV0i5JodHg+YhGZDoIlWCQCGiPXrG8YNqU10B1Dq7CdAWBYnZQsD53g4V8MpeGzNSJWRswGm9oI6wTbD1MlmEATVNKJKnVBvImTb4RhLt9BrG579CtGqMDTfkUjkkGbm/n8cUpwp6N0lpOiZ0gibHmtv3ON3w/hiImt3UBthAmRvGoXFojA9emjg6WB7kSJEm0LtcnY4iSCxxg7S7FmXyBNNTVcqBuAyzJ7aP59sOMjULoyBjUHXWAAeo3k/C22BUymXgCnUA66WBIEDp2sDucVnhIqKDSYVCN+YmB3BMTeARhNS9MkVL/EaHjCIisxAqKdJk2G0QsxYWBG+L6XFxWTSLFo3IM9pBO/6ThJkeCiodDCrrazNIAEG5AIkHbe20Yfp7JIkNTLM5i7xPwBsBPYTilictj1jyXbZYaNZQHVp1WZCVEEQLRvYxtiir7PESzQZ91p0kRHun3j62xK9WsCBHu/f0QbiDEHr3IwwzHGW06NIBYRcGT5g7E/HDI/GxpuVU6HqPsUoGCFmZDMMQBptJjrFpJvvJFt8E5d6dW1PQrj3j69IJsPn08sV5TJtq5txYyIFjI2NoIjFmW4GEhl3YQeUAkT3Hz2wSxx48S4wTD8pkmsogLJ5gtzbft5Tgfj/Cl0kvzqq6YWLQbW33PTB2WKkQGPSA4beL2BBmL45r03AIqAPJmFtPaB089++D+tV10MUfwzvDOC5dRzAM0wQCRuCBzSFvq9T8MdHJ5kKtPxlRIBUJTMWFo3n13M4a8Rca1bQyge8VG4PeDI9DjkUILMmrmFriLC8jcTf8sBGC6ZmWNctqxKqtqbVUDaTYBTY7mQbAHbrHrjnLccYOToPL+HoogQLbYNzuuqTOvRHMqkwfiJscXZDIBWLXEQPz6SJt2vgvrS6HvGr1oW1ENGoWQKtGoPeDAD3jI2kG52OB6dZmpu3JrcFZBKkbCA24iN7ThrxHgtN6g1EQbMsEgg79QAPM39cd/wCGUgwAQsoURIE7sbQdwdhHYYT9TvZj/wCu+b5Gabg1WqF0VFCkwQBzHSTc9N/nE4spezZBPvMATaBeZ37fDGjo8PRG1pTZSNgR3nddQO+Oc5VaCGp2JHMCCD/47j5YZGP6jXjwRgY/O5AmwY812WdtIMWgWExGLszlKVFlVGYsRzMTySCJXbpcT3B74eZrhdNmViGgGC19o9ROMpxbPmfslIpyPeubXJO4lryPTEmn6F58TktAmYzgqFypJC7s6ks17m55R5CIGFWdol4qBAxfmNgYIteBMkLPScPaVM1IbSZ/0gdf72OLGytrroIO8dJjoMHHRI46SsyRyym5pFWjfmj4Tf54oanzGFm/Xy7H+uNfmAeYLzC8C15H8xhK3DnYxAA6wRNthO0emLUne0BkjJ9dGWzVcsDyxeJx+m/on/d1H+Bf9ox+ec/wyEJBHe/r64/Q/wBFP7vpfwL+gxqg7QiUeJssTExMGCfmviHGabEhqjCNxon8+uAMrxOgAwYk9mCEDpY3BNvzx7zxH6PaFaoXaZOBvquy3bCniT7Ctd0eINx6nElUhZt4aS3SSQJnzx0OL5ELApEk31QQwM7SDBHwx7b9V2W7Yn1XZbtilhSAkrPEB7QUOYaDDWEs8geXnjSf+v6HhaCrNIA3g2t7wWf53x6X9V2W7Yn1XZbtifTEpRr2eVNxPKOupq9cMDK/eJj7vYC53x1lfarKINM1WJEFmEER0BBPlfHqf1XZbtifVdlu2KeFF8Ueap7Z5SBykyIJZbmO53wfwv24yw1B2IB90hJI7AmMbv6rst2xPquy3bFrDFDIz49GX+sTKKp0ltR+9BM/MY+r9JGWI5qhI/8A5mfW/wDLGn+q3LdsT6rct2wXAN5W3ZlvrHyQEBqkdgukfIScfcz9KmTiNL95C327Tf5jGo+q7LdsT6rst2xX1ojyyZkaH0mZW8F1nsvXy7j1OK0+kXLapLva8FBHwHrjZfVblu2J9V2W7Yp4kyPLIxSfSZQDzeI90qT1G3b4YZUvpOyje8SI93lPx2MT53xo/qty3bE+q3LdsWsSRSyyRjc79JFAvcnRa2nr2N/zxYv0j5UCykCPurEnGu+q7LdsT6rst2xPqRf3SMJmvpIos4ILgeU2E2tfF9P6SctAB1kdbTPzNvQY2h+i3LdsT6rst2xPqRazyTsxTe22StoLr1Mqf7/s47X6RMql5JgAW1CYA6X6zjZfVdlu2J9V2W7Yt40R5pMwNT2/y5b72m9ubUO1z54uq/SLlivvVNREEGdiCDBi2Nx9V2W7Yn1W5btgfqRPuZ5l/wCuKTQ3iVARaNwRtcn1xbQ9rcoBzy0m4UGw6QTt6Y9I+q7LdsT6rct2xf1IqOZo81f21ygk0kNz98GbE3sO0YCb2zozAJ2/Cf6zj1f6rst2xPquy3bEWJIL/sSPHn9qaXWSTYkD02n9fPC1uOUpLnUSbaSD8Da2Pc/quy3bE+q7LdsR4kwJZXLs8BzPE6TJAEnzG3pOPf8A6K/+wpfwj9MfPquy3bGl4RwlcvTCJsMHGPEW22HYmJiYIomJiYmIQmJiYmIQmJiYmIQmJiYmIQmJiYmIQmJiYmIQmJiYmIQmJiYmIQmJiYmIQmJiYmIQmJiYmIQmJiYmIQmJiYmIQmJiYmIQmJiYmIQmJiYmIQmJiYmIQmJiYmIQ/9k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http://upload.wikimedia.org/wikipedia/commons/thumb/c/cd/Sakleshpurcoffee.JPG/320px-Sakleshpurcoffe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66" y="3590174"/>
            <a:ext cx="2731500" cy="204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File:Cut sugarcane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210" y="1444626"/>
            <a:ext cx="2208022" cy="16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File:Tropenmuseum Royal Tropical Institute Objectnumber 3581-33h Ingekleurde litho voorstellende de oo.jpg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6" t="14211" r="10533" b="14938"/>
          <a:stretch/>
        </p:blipFill>
        <p:spPr bwMode="auto">
          <a:xfrm>
            <a:off x="6304166" y="1274185"/>
            <a:ext cx="2731500" cy="198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78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European Expansion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390144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D</a:t>
            </a:r>
            <a:r>
              <a:rPr lang="en-US" dirty="0" smtClean="0">
                <a:solidFill>
                  <a:schemeClr val="tx1"/>
                </a:solidFill>
              </a:rPr>
              <a:t>utch East India Company controlled Malacca, Java, Sumatra, parts of Borneo, Celebes, the Moluccas and Bali.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Britain confiscated Singapore – an island just off Malay Peninsula.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France controlled Indochina; later Laos, Cambodia and North Vietnam.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images.classwell.com/mcd_xhtml_ebooks/2005_world_history/images/mcd_mwh2005_0618377115_p358_f01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/>
          <a:stretch/>
        </p:blipFill>
        <p:spPr bwMode="auto">
          <a:xfrm>
            <a:off x="4191000" y="2076894"/>
            <a:ext cx="4763878" cy="29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427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King </a:t>
            </a:r>
            <a:r>
              <a:rPr lang="en-US" dirty="0" err="1" smtClean="0"/>
              <a:t>Mongkut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Siam (today Thailand) lay between Burma (British controlled) and French Indochina.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Remained free from European control.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Kings promoted Siam as a neutral zone.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King </a:t>
            </a:r>
            <a:r>
              <a:rPr lang="en-US" dirty="0" err="1" smtClean="0">
                <a:solidFill>
                  <a:schemeClr val="tx1"/>
                </a:solidFill>
              </a:rPr>
              <a:t>Mongut</a:t>
            </a:r>
            <a:r>
              <a:rPr lang="en-US" dirty="0" smtClean="0">
                <a:solidFill>
                  <a:schemeClr val="tx1"/>
                </a:solidFill>
              </a:rPr>
              <a:t> and his son modernized country by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promoting education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reforming legal system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reorganizing government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building railroads and telegraph systems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ending slavery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8" name="Picture 2" descr="File:King Mongkut and Prince Chulalongkor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91228"/>
            <a:ext cx="3686175" cy="466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8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Emilio Aguinaldo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04800" y="1600200"/>
            <a:ext cx="4267200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USA acquired the Philippine Islands, Puerto Rico and Guam in 1808 after Spanish-American War.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Filipino nationalists </a:t>
            </a:r>
            <a:r>
              <a:rPr lang="en-US" dirty="0">
                <a:solidFill>
                  <a:schemeClr val="tx1"/>
                </a:solidFill>
              </a:rPr>
              <a:t>under Emilio Aguinaldo </a:t>
            </a:r>
            <a:r>
              <a:rPr lang="en-US" dirty="0" smtClean="0">
                <a:solidFill>
                  <a:schemeClr val="tx1"/>
                </a:solidFill>
              </a:rPr>
              <a:t>declared independence and established Philippine Republic.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Struggle between USA and Philippines – USA won.</a:t>
            </a:r>
          </a:p>
          <a:p>
            <a:endParaRPr lang="en-US" dirty="0"/>
          </a:p>
        </p:txBody>
      </p:sp>
      <p:sp>
        <p:nvSpPr>
          <p:cNvPr id="5" name="AutoShape 4" descr="data:image/jpeg;base64,/9j/4AAQSkZJRgABAQAAAQABAAD/2wCEAAkGBxMTEhQUExQVFhUXGBoaFxcYGBcXGBccHBcYGBoXFxQYHCggGBolHBQUITEhJSkrLi4uFx8zODMsNygtLiwBCgoKDg0OGhAQGywkICQsLCwsLCw0LCwsLCwsLCwsLCwsLCwsLC0sLCwsLCwsLCwsLCwsLCwsLCwsLCwsLCwsLP/AABEIAPAAwAMBIgACEQEDEQH/xAAcAAACAwEBAQEAAAAAAAAAAAAEBQIDBgEHAAj/xABCEAABAwIEAwUGBAQFAgcBAAABAgMRACEEBRIxQVFhBhMicYEHMkKRobFSwdHwFCNi4TNygpLxNFMWJGOio8LSFf/EABoBAAIDAQEAAAAAAAAAAAAAAAIDAQQFAAb/xAAtEQACAgIBAwQABQQDAAAAAAAAAQIRAyESBDFBEyJRYRQykaGxI3GB4QVCQ//aAAwDAQACEQMRAD8A0qnymDIJmCYkk8QnkBz41QcaSSqTY7bgjr1qGK8I3gkRPIcTRjLaAAkCxIOngSBEnjfesqkjRx4U23Jd9FWYaV6bQT7qha/AHnMUblWKLiCFe8mxpQ6RpUkkEC6TwAvt1q3K3D364+JKSfofzoXHVFbNj4xp+B28bUASoyI2o5Yjh5UIRE7+lQkUmQPDhfYVYhRPD+9c7oqmLCr2k7C+1cQXNC3lSLOs/ZZVoUsFe+kXVHXlVnazFOM4eUK0qWrQDykGK8s7PKS0lwumXFAhWs3BHwyd5nejxYeWxmOHLZp8T7Qykwhq3AqVvxBsNqGc9pTwNmEEQSfEZA+VZQOpcTGhWwixgC9vSglupAUEmfAQSOExf71bWCD8DfTj8G+wvtSJICsOIPJR5eVOct9o2DdMLKmlf1CR/uFeOrxQMRsLCPv1qt1q0kXPX6mofSwBeKJ+ksDj23BLa0qB4pIP0oxJr825XmS2roJSeBFepdiu3Yd0s4gpSomEubJUf6hwNV8vTOPYB4mto9BUP2K4Byr5oiD9a6kVX8UQjtfA13Qa+WigCK17V8FcqkUVBLV644g8maoiOJotSdqq7uprRAlebCvECYVEC3Dh0j61JKTFlqkkGYvtznaj8XlRnU2Y5pPun9KBVhXP+2J56qsWi/8AieS06+gV9ixM7XJgR5E8J5UTkdy48bazAHSrU5UpyO8MJGyE2HrzpolkAQB5chXN6K+fNz0cBqgMmjEWJtaoClt0VGVARVjQ410ivgai9HGW9o+PSywytYkd+n6JJH1is7kvZf8A/qOd+4O7w82SPec5meAp17WsKV4DmUuoIje8i3zFaPsBl3c4JlEyYvTYyccVrvZb6WKd2OMNlbQQEhtEAAbDYCN6BxHZTCr3ZR6CKfoTUwKT7+6ZZbXwZXF9jsGtGgsogbQIisRnPsrJUpWHcHGEqH0mvWcUYFAd7eDU48+RebGLEpqz84ZxlLmHWptadKuRvbnNSyBAccbQRJK0JSCLRqBJPK21b72ysj+SoASZk+X3rJezjBlePZJvCtVthANzWmsnLHyKeRcLR7s2i5ohE1xlPOrEpvWayrE+qsVYUmolNuNJfcYdG1QbRveptm1dcUPnUnMqdIihk8JohwVSneiXYEKUbVWU7RU1fWvkzR2gKtnQkVwpqSjeoKFxQcthJEetfBNSN66LWrnI6rKSmoaNqvcH/NSaUKGyaMr7RWpy3E/0p1D0M02Yxv8AD4BtenUoNJhH4lEC1Q7WMpcwj7ZIGttYHPYwKniMU63hmVMsqec0IARMAWElR4AUalcEq8lnpf8AsK8v7Z4pK4xWDLaY95BKtPmIrYYbHoWkKSqQbiP0ry7PczzVvFqQpOpswUFCTp5nxdOu9bzBsf8AltenSpSNRAtci56UeWNJPt/YtxUWirtN2sZwwvK1x7qbmk+TduEvf4uGW0g2DkyPUcBXE4ABKVtMpccUlS5XOhIHFRi55Cs1l/atb6Jfw4Q2pWhK2wQQYuFII93rUwhGtKzlSdWHe1/BqLKHE3COPCDxrNex5BViXDwbbn1WY/KvUcThA5gihQkBBA6wLVhPY1hoTi1mwLjaBJ/CFk/cU6E/6Ul8FXqlR6mhVq+m9cCI3rraJqsyoiSVfavjXQneo6jSg0d07bVBxq4r4kRXwNS2cyt01VFWrFUu1FghpFfJRtU0nnXy1cKNk8UDrsaqWq81evaqQkdaTezqJtp51ZEHVUga4qIPKpcg6K1CSK42d/3apKJ5bV1Cdgdt6hMGtgOYN6lIn3SFTImSIiTTLDLsPIfb+1DYxnU2obWNRwa/CkchE+VFypUaeFKWJfQcpgEyTPTnX2JRKFDgR8qqVJ2pJmGbYhKSnuSFeKIMyB9jepScvaguL+Q/LmtEtzbcdK4jDFKzqIUDwgWpdkzrrqu+cbLYCYg7k8zRmYYuDaidqQ1RthD7ttItNo/tWQLIZQGGjCEapIiSrcknzNPEqKlzuBNBYPLe9fnUkhRlYTslI4eZNNxtRuyciUI2abByUI1e9pEjrFEobiolY341JLlL5eTFaJuJodaL22FWOL/4r5MmhsKgQi5M1PyqWnnUmx9Khg0Vk86HUu4j99KIeTIqkio8EUMEIgCuFEmrFpr4pijkHWgPEVDerXwCa4kUmtgVsgpybVFKuFFlkETtQy0R6UMrQTRxJq1IqsDnRDaaiNsJLR8EWIoEshKtIsNwPvTLVQmNRI1cR9jv+VG1TRY6WfGdfJXiMwDQB0LUVbBI+54UHis2cgFLJk9dh1pmBaI3pBmuBcE6SoDoZpka7MvQUL33PmM+T7qgUq5Eb1DH3g+dRwmXkAEmbUS8wAL7cOlG3FPQ+inDpURpbgLN5NwAOJpzluH0Am2pXvQIHSOl6Xdn/GXHOugeQ3+9Ogmuk90ZPU55SnxT0jqulTCa4EXk1I0ForIgVdK6FGpaYqB2qAj79xXCOlRcERUUmubogmpVjQ5qbyuFVLXb50LeiRmkVI7XqCRXdU0bIXYpImuoTU0jeugGKhKiEjhBiqF0Qs1TE2pUwmdwwgGpqM7cKi2IFWpH96bFWSipKf7VXiEmDAkwbelXqqt5akjw2PCiji9SVEcuLUhGvNO5VpcnT8KuHkTzqvEZ62rYggdRTpTCH0nSBI99s/pyrMnsYVLlKAlJmSqwHKKasTlLjJOzVhmxtcyKs/bAvAjqD9qpy55zHEhme7Fi4RCR5czR2J7P4PDIK8UtJTxHupP5qrF9pPaQ+tPdYFv+HZT4Q5HjVw8KIhIq3i6WK3L9BGTrG/bDf2el4NDDalYZtYK20gqTPiGqbkcLg0wDUDevHvZhidGJShVlK1yomVLUoT4lbn3LedevpVO9VOohxnSM9pp77k9FudcSmpJcivlvdL0hOiSt4yBVfCrNQPGaiRXMLuRHWaqCqtcTyqtBihZ1EFXE0M4qR5CiXhtVSkgTfoaitEMbaqrmpuJ3qlQonYDZa3V9VtWMfnXFPWokEmVrNfJAiuE8RQ68YhNiqSBJAvHnSmEk32QbpruoJBJIHXYUixmdAAx4ADeeIOxB4cKxWc9ucO1ZS+9WAQQiFSZtfajxqUnUVZcx9JKrnpHpOKxyALXJ2vv60kw2chx5xsKTpQABG5UZJHmAk15yjOMdjAruWww2fjMknyHCmXZ3KO5ewSCom+IdW4bSsJSlM9IK6u9Pj4ZE29/B3UYIQxuSV/Zo87dLaHHkK0rQglKgeIEieY2tWWzbtpjEPOtrdTKVRISZHhSYHADxU37d4vQ3o0+FxChr+E2923GvNO1GYoOLfUlchShF9/AkfcVeV8ijiin37FuZ5k44vUtalqBkapIHkKrxGP1wSLgG3GedC4dt1Y8Da1dSCB8zVWJwihZZ34CefOif2WVXgvwGM0hboMBoWVx7xdhB5gBRr0dGbPd2HA4txIAJOqCoH4q84zrCaUoZHhS3dXVxUTPOEwPWjez3aReGSGlo71sTsYMHcdRSskeStIsdNOEW1NLf7HpDOd4tASoqELBKAo6wSPhncTO9O09pEpOh9JbVa4OpP+4bRNY7LM8wrt2j/MmyVqI0iPeM7nhTZGD8BKJlQspXuGypnihIt51RlGvzIfLpMU1bX6GvYxSVDUhQUOYq1KyT96w+HaJKCEq1EKjSdKlhMAGfhHLyvTNWYvsJJdLbgT7xPhMngkixtxNJcN6KM+jnF+3ZpwY3/wCKhxqGAxAcQlY2UAoTyNTWaCWisU4oGJri7pnkK69cVAr8EdIqL0D2H7gqlKbirXFVUhBJMUbWzmcUJNDuOAXUbfvainAIIpeTJk7cP1qxgw+pL6REnRRjNTiSJKRBsDf1rB9oRjGSE4RnUFAiePrPOvQedQb2q8+nx612G4uonivj5PG837LZi6guYp3SEidAk29LbU3yPsay0AoeMm4UfnYV6TiIUkpVcEEfMRWYyNkoBZVu2YB5pI8J+X2pHUuUElHSND/j8inN+pt+ArCYfSInb6VHEYcgd4kSpoJUOu5WPUKo0otRLVpPWPlA/KqEJuGRSNLP748TNdrsB3zTDKXIQ+udY4thOqw4G8VHAYBlCIbaQmDAISLxxk+VMmWgHhhyNQbStxoEWKFkAieaSI9atdb+EW2kVswTbcr0+x5tpQXBrdiHHIK+MAfL5UpfwoQoOqAPdfzFf1HZtIH+bT8q2eMwoQLXuY+VI8LhA48hs3GrvXPJBhCfVZJ9KGabfH5Og/IjxfZBwta1SV3UtU7qNzbzNU5D2ZQsaliemwjlFehZ7ighIHMwfWg8qcSE7W2BNqakjlkdCHG9hMM5dPhJiYsRFAf+H8awlQYeDiJ/wnJm34VfKtup4G3DjRCGhoJIt+/0rnFPuFDLODtOjDYHtqlLoTim1YdUq1k3CpHw8hzihEYNeYqMFTOG2QB7znLyRyrUKyRGMcBeTLLNwPxq/DPBIj1pknDhpClGComw2twA9KVjwQjLlRYn1mSUeInwOBOFSO4cXpG7aiVC3ntWgyntCh3wKGlyJA4KHQ/lSHvo1R95pQto60qTZaDKTyI2H3oM+BTTa7laKvueilwGx4VUsWI6UNgsQHEhYG+46jerlqgGeU1lSXFAUahyqmTaedcxCr1HkBUgt7Pscu3U29ONArMCrX1yarWJF61+nhxgvsG9lAd8UR61NIqUVWysEWvenIltFOLSYMb0px8oLb3A/wAtfS8pV87U2x7wSnUdjag2EB1K21kaViPLr9qRnx84V5HYcjxzUkcidPn+dTbct5k/eg8ueMBKveQrSodR+og1fhE6wI5SKxpKpOz0dqS5eDuZII0PASWyZHEpNlD8/SpuRAsVA3B5jzqKW1g6XEq6KFxPKhVy2UtgkpmUna39q0eizKS4fBkddiT96Ln5SkkzEW8yYEUF2bYBLznAr7tP+VsQT6rJ+VHZjiYaUs7JBJ9AdvMx8qIyDA91h20H3tI1f5jc/Umra3kb+F/JnrUQPMMOlUzzkcaGDekAD0py60BYbmaXFiNUzfYU5EonlzIkE8aLzJelIHE2qeFaukxsKk4AVgHhUg+SLDAbQEj160uzh2DHKB86dL3HzrO5ksk6o9OVcFHYocMcN6+cZACVDjJ+dQxJlQ5GrkpGmZ8qBjUHZG+QpxHQK8uBpw9f1rPZasB5J4KEGtJiFAAnzrJ6iNSFz7mhcVx+tcLog1W4bxQuOeCAlPFZgCfX7VOKKlJCXtnSqRPOpGqVG8chVrhAEmtZEEFGhFPaUkJEn6DzNWMvBQKhNvypPgMSpTTi/wASzpHlbahb2SgfGu41QjukkHbxAfKutYfEW/laTzmim8eoHSUzEbAfSr1Y9E6VEi4G2xO012l3YfJ+AJ1h1L6XNB0rKQ4ZkTFlfvnTDK1JHc6di3A5HjflRWLT4Dyt+xWY7N5g53YaWJUANQFrHYg8ARPrWN1uB+o+JqdHlc4cH4NLjcfqIQgiSRJH2FBZlhtepKDCkEFB4agLgniDNWpbJiEpbCf9Sj5GrkIAFutKwp42mu5b4KqEmMx3etNDRKlKShSZ5K8U8rA05fedm8JP+4UqzDum3ULMp1rGoi8EIUAY5eKj8zxsp8MggwRMH/itnBJShzXlmL1GN45cQfuXFqnvE+WkiiXV6lQbaRMxbzpMjFOIAcI8BIBJO3WKuxubITIKr+fDpTYNSVpgOMo90Eu5+hskKBPVIsbUfhn0uaFiwUJE71iM8x44WJAAT9Jovs7mpgJO6FkDymiT3RKhqzW5hi+70kglN5O0UhxzhAkbfrTLtKklrUJgb+RrPhwlAnyH966yYLRQ4mSSeEfWrEAlkkb8vtUHTIIHAbGosrKUmbSZFCNopweLHhP9SZ9TB+ta3ErhKhsJrz/MFaVahYW3294GvQHQYPUCs/q1tMGa8miO/X98aTqV3mMv7rCP/kctbqEj605JAkn3QCSeQisxlGKT3hXMSFuGdxJhJV/pH1pvTY6dlVLQxx+KCVQIm9vKvswxEtE/OkGKxiioqSRMlUdPOm7bxU0iQZVuOVXo7QXGgDtdjixglaffKYT50hyTtJhG8O0hzEBKkokyDOo7+tJfaZmxccDCSYb3HCYoX2ZZe2/iHy4kK0NggcASTP2oFttjVBcLZrsP2iwYVKMU3N+Yn58a+zXG6phxPdqILlxMAcOtHYjBMyn+UjwyfdEGbfShMW2hboQUJ0qGxAvzmgnjjkacvHYiMuL0QHa3vAEMglNgFQogQRfWBBqs6ylt1uVONyFJiJSCZQCN9p9K0pEsKCfCDI6Cl2ULlpQGyXnBbeCZH3NRLGpSafwgseTh7o+GM8vxCXEBSTKVAEGiEORIO3Gszhnxh8R3M/y3JU2PwK4p6A7j1rQuKmDxrMljcZUzfxyWWKkuz/kAcbDjulQlOlyfIlCfyNLMdj0NHuHdQUBKVgFQUkGARF52FMcKT3iieQA9Ss/pX2bYHvmwU2cbVqQeZF9J6GIp+HLwfF9ivn6f1cd+f9mWzHMEIbs+hSeKSDrHMFPCk6s4khbqHCngUtzIO25rQY3ENONvOaQHFJVqtcEDxCoYhspbbSeLaT/7RV5JLSMvm+0u4LlecYJS061YhK5tqbTe+wjhUmsUlDgUk8Zt5z+dMWsDpaK1Af02uJ3g0txTSUQLDUSE9bUZCo2zT/eocbibSkdDtPypO6zCL7CBHXnVuQSFNKnUSmCfXjVWZJPeLBm+w4b11ALTAcCixJ32v519i0yBy5cLV9iVAWBMb0Iy7qG2/A7VNDo7OFkLJmIiw5Retipwd3zBCaxwcACjt5Vp8M7qZRI/DNUurjpA5VoNzTNW1PDDquCoBXIQZAJ896z2KU2hxYRJCiZ+fOulpolZWoyJIFhIJ3J50IMAHLoXFzYwfqDVpKkkhCRZgFku6SJA38h96fY3NkssKWeMkfp50jwGXLbUVOGEiZInYcZobtLmTTqdCfcAseJPOKLwFXKVHnONcUtalKPiUZB9a3fshahT5M3CR9VVhMQ34r+QifQ3r0T2YpCVvAbAIBPU6qmGh2T8jNTnTekah6/MUidcPe6rGEn0vWlx6CtBiJE1ksC+EKMybH5nmKF9yvE0KcZ/JXIsSsfpSTs3iwQ4kmCotqFvxIAP1SajlmYd4XWQlRUCDCRrN0722qgZc+wpJUjTKUgKJB8SSox0MKpTyR9Wr3QxQuLDsXgUvLfbNlBLaxwggm4NH5FjlLGldlp35H+odDSVZK8S4TISW2yoTbcxflU8WpKXlrYOpLadS0DYpJgieChEgedIzVJ15qy30eV49t6Y9ZElR5QB5hM//ar0r24E7/pQ2GM6gDPiMeUJA+g+tcevVajZi/YmZbtlh1thx5u2oEOJ5TbWnrG/pR2bPpXo0bd2kDntVua4k2EA/iB2gcfrSDDOhtwNH3T7h/D/AOma0MMm4pGb1vT/APpH/Jss0/6VIIiwvWM7UOGUJSLkgjp+71vMekHCJM3getee9qlFR8NtMbneeA/fCnt0Z2F2zY9kcWFgtn3kGfKeXyFM8c2CpR4gVjfZo6VYh03IDQB85tB+dat2VajBM3mpZ2SNSM7inTaLxQ2KxQsByB5elWvKAte80izNwwSL2nrUJj8S2W4bMQ4VpF4ib8STWwwGN1NIImVgW5RI+9ef4NYspUAmDG1anB4oJbaiB/PKTPJUx6SpNI6v8oXULWhirLFQdTcncSsARS11aUHS6wQN5Tet1gspZ0glAJPFV/lyofNsvSbJEG/2pjTRnepvZjF4tTSCtlffMqteZRv4VDeKQ544khC02CpMA2BBuPrT3NFjDqSswNailY2BAEzHOs3jcOrxwPBJUiOIPCo5FqDvYBiMUXFgESqwRwvNq9TyHAfw6ktAT/KK1HiVahM/OvOezmVrdfT3aZhSVKPAAHeeG1er/wALD6FTu2pMczY/lQc/6iQvPPdBz6gArUYE78rVhcNhmloLriS4lSoZaKtIdgwXFf0g2A4077Qs98plhRPduLPeQYJSBJR6xFZ3PM0aDitWhITAQPwpiyQKr5pvJk9KLqtsLBGlzZpGHyW1NlDLZVcttESANlKUOPSoZipSsKtCRpKQFJ4kab35nevPz2iabcDzEBxMyCPCtMbKpn2f7VOu4stPhML93SIAPAdQRVN9Nkx5OcfG/svxnGceJd2bxaXMRiADYstQY2CSqfL3q0LTyEtONwmSlRnqRAmszgFM4HGYpLqtKXkJLZ4CSSRQOKeKlgoxLS06hCAYNzG3GtNzXG15RQcPdQ2y/PO5xL7bp8CnlhKpslQAt6z9KcZnjCIUPdJ8UcOtZPPMMy87mCSrS4nEFSE2E+GJP1oPKc8WQWXDcCEz8UcDSXC0mjS6fqbjwfjsbDF4kEpXySsGdjYb/KlGeMpKQZtAPXh7p5iounwqAulQJ3uNqEecKkBO2kSOoooWi5N6HOVdp0O4dLLhhxKr/wBaYsodZ3rN9oXAp2RwFyTaZ3AoItyAfdIvMXHUdKGXizC9Y8ZAEcIv46st2ZTwqErXY2HsuIS6+D8SZHD3Sf1pxmWbIRqlRgiIB26xWRyR5WGfYXJKlIOsRYJI94c+tFY3tEypRBRG4KoBCuo6UTdi5Qcpg2NLg/mNKDidzzA5VThsclZMxtYD6+tAvYhIVqbUUnobeVczLFJcAUmAuLkWB8wONCOUaC8S2jSVt8VAQOU3plgPEl0EkeJAHGPCTYc7VlGMzWmRqid5E1oME8goPdmVm5vuQlQn60vNuJE7ao9rw6/CJIkAVXiVA/CT5VWylKEi19r/AK1f/EpJuR+dWGZLo8+9orIBaTpKffMkiTtcRWebZK2ygElRgBNzN+HKtR7RCS+yB/21fVVS7GYLXiEqIgNpJ247Ck+GW4yUcWxp2LydWHYIUIWs6ldOSfrVfbdwjuQlRSorHiB4AEQI5k1oMXiQ3uYH741me0TsuMynUk/82qlzvIkIwvllTfyZzAgjH4cJeU4e8MoJJ0+EzxpBnWVBD6yptbuo6kxtfhvuKb5ZnTbONSvuQhtClJcPxSRBV1i9qs7aNkpac0rLfjOpMCUqI0q8ornJrqPpo2nGKSMx/Cif+nCR1PSlWMb0qFiki1jJkQDen7GGZKbaz5qMUHmuDKikNpJ1mEgDUSvaPX8qtRewMsKjaDMLjFP4ZJPjWyrQdUSULugyeRBFV5axOJYBaAl1vgPxCanleT4hlxxtxojvG1dRKfELjY9KM7O6V4vDjm4lQIJtF9qhtU6+wcbtAGdOhzE4hRbnU64bjhrNL1YZG4SsRxB26gU6ebSSVnWCpSjY7nVJIPrVDyUgEJcUJF5APnTI0lQSj7QjszmaCShfvEWJ40cghOpJERMEG3kelZ59kkCFpJ4GINqNwuYFZAVAUBBqOHkOM3VM64mCoAbjnwNA4pm4ExERxjl5imTuiIMzvbnS4puSL+dGkc0aDJRrUtS/D3bQQOfinVFSVhcvIALapAAURwtAOrnUeyOGcfWtITISJk2SCbXPShMQ+pGJUooEAwT8KgLG31qa2U2ve0VLyRhUlpwOhO6T4XB/+qVvZUndlRMDxA2I9Ka4nABK0EBRbcEoUg+NufhPOKBzll1lWl1AWn4HI06vOONSOT+RVqBHiSOh47UyyBpBVHxXt0CSa7gcew3JKDPW46gTS/8AjCFqU2NM6gBvAIj86ia9tHT0j3rN82wzMB55KSR7syr5CkGK7X4IEBsrWoXgCBWkybAspRKMMyCfiVLituJNK+1DIStsP4dhbbh0hxCS2tKiLcTN4pXrxbpFH8LKK9y/cznaHFh59DyboUkBHPjqB8iKW4HtQ5hnVd1BSLFJuFATN+FzVeLxRRhwBdYUpPlquSPKDStuwCiNyRXciVFVRfnHbPFOKMlITyjhyrQO5vKWdceAAJA32N4pXkvZdtzUXVK8k2g/nR2bZWGwlxsk6LKtJAFppFx5Kh6w006FnaHM2iYCQSeMAG8386IyLM04pCsLiHClPdhDa91Dxe6OlZTFYJSiSIEkm5i3CpMZc5B8bZje5tRzxqS+y1LaqtBmYZR3Cih10pUFGxTE9QeUVqvZ9lSVKW4pWtCVDSvaFAKsD8J2M9KVYbtE62kNvBvEIG2saiP9UU0Y7TBZDZQGm1WhNk+sfekZlllHjX+SfFM2CFtNhpcyAPcHBRAGoK+IwAL1k8vyL+HeVilOIKE94rQBeSlUCdpvWqwmXpShKygrmxAMafLmIofNuzve69KtCXGxH4QoEgqjnVfDJJuKfcXKLXY8qPeBKUwYCRxm/PpXJBJsodN69AV7OklP+Moq5wI+XGs9mHYl5skpJUP6SQflWnHJB6TDcXHVGeLKTzB5RtVL6DI8VxJ/SpOsqSbuERcg7+oNars92MU6Qt9Sm0m6UxC1p4kHgm4vT1GxUsijG2ZvApLitKUla9tAE3nea2eTdiElw/xKikRqDYPvDiSrlbatjgsKxhU6WUJR5C59dzS/PXgtqTAWg6kGbzxSehoqoq/i5T0tI+xGKaaT3bQSANgBYRz5msjnmF1KkkT+VMVPBbYUmyrSPXalGNeE87m3L1pciMa4sSuIcbJ0yBvc/ah8Rmrik6VKJA4E0yxCSbkyQNvoKU4hCZmKhFuLKHEAgmOXGhkteIHbfailJqhhrUsJBi5kngBepaJ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371600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MTEhQUExQVFhUXGBoaFxcYGBcXGBccHBcYGBoXFxQYHCggGBolHBQUITEhJSkrLi4uFx8zODMsNygtLiwBCgoKDg0OGhAQGywkICQsLCwsLCw0LCwsLCwsLCwsLCwsLCwsLC0sLCwsLCwsLCwsLCwsLCwsLCwsLCwsLCwsLP/AABEIAPAAwAMBIgACEQEDEQH/xAAcAAACAwEBAQEAAAAAAAAAAAAEBQIDBgEHAAj/xABCEAABAwIEAwUGBAQFAgcBAAABAgMRACEEBRIxQVFhBhMicYEHMkKRobFSwdHwFCNi4TNygpLxNFMWJGOio8LSFf/EABoBAAIDAQEAAAAAAAAAAAAAAAIDAQQFAAb/xAAtEQACAgIBAwQABQQDAAAAAAAAAQIRAyESBDFBEyJRYRQykaGxI3GB4QVCQ//aAAwDAQACEQMRAD8A0qnymDIJmCYkk8QnkBz41QcaSSqTY7bgjr1qGK8I3gkRPIcTRjLaAAkCxIOngSBEnjfesqkjRx4U23Jd9FWYaV6bQT7qha/AHnMUblWKLiCFe8mxpQ6RpUkkEC6TwAvt1q3K3D364+JKSfofzoXHVFbNj4xp+B28bUASoyI2o5Yjh5UIRE7+lQkUmQPDhfYVYhRPD+9c7oqmLCr2k7C+1cQXNC3lSLOs/ZZVoUsFe+kXVHXlVnazFOM4eUK0qWrQDykGK8s7PKS0lwumXFAhWs3BHwyd5nejxYeWxmOHLZp8T7Qykwhq3AqVvxBsNqGc9pTwNmEEQSfEZA+VZQOpcTGhWwixgC9vSglupAUEmfAQSOExf71bWCD8DfTj8G+wvtSJICsOIPJR5eVOct9o2DdMLKmlf1CR/uFeOrxQMRsLCPv1qt1q0kXPX6mofSwBeKJ+ksDj23BLa0qB4pIP0oxJr825XmS2roJSeBFepdiu3Yd0s4gpSomEubJUf6hwNV8vTOPYB4mto9BUP2K4Byr5oiD9a6kVX8UQjtfA13Qa+WigCK17V8FcqkUVBLV644g8maoiOJotSdqq7uprRAlebCvECYVEC3Dh0j61JKTFlqkkGYvtznaj8XlRnU2Y5pPun9KBVhXP+2J56qsWi/8AieS06+gV9ixM7XJgR5E8J5UTkdy48bazAHSrU5UpyO8MJGyE2HrzpolkAQB5chXN6K+fNz0cBqgMmjEWJtaoClt0VGVARVjQ410ivgai9HGW9o+PSywytYkd+n6JJH1is7kvZf8A/qOd+4O7w82SPec5meAp17WsKV4DmUuoIje8i3zFaPsBl3c4JlEyYvTYyccVrvZb6WKd2OMNlbQQEhtEAAbDYCN6BxHZTCr3ZR6CKfoTUwKT7+6ZZbXwZXF9jsGtGgsogbQIisRnPsrJUpWHcHGEqH0mvWcUYFAd7eDU48+RebGLEpqz84ZxlLmHWptadKuRvbnNSyBAccbQRJK0JSCLRqBJPK21b72ysj+SoASZk+X3rJezjBlePZJvCtVthANzWmsnLHyKeRcLR7s2i5ohE1xlPOrEpvWayrE+qsVYUmolNuNJfcYdG1QbRveptm1dcUPnUnMqdIihk8JohwVSneiXYEKUbVWU7RU1fWvkzR2gKtnQkVwpqSjeoKFxQcthJEetfBNSN66LWrnI6rKSmoaNqvcH/NSaUKGyaMr7RWpy3E/0p1D0M02Yxv8AD4BtenUoNJhH4lEC1Q7WMpcwj7ZIGttYHPYwKniMU63hmVMsqec0IARMAWElR4AUalcEq8lnpf8AsK8v7Z4pK4xWDLaY95BKtPmIrYYbHoWkKSqQbiP0ry7PczzVvFqQpOpswUFCTp5nxdOu9bzBsf8AltenSpSNRAtci56UeWNJPt/YtxUWirtN2sZwwvK1x7qbmk+TduEvf4uGW0g2DkyPUcBXE4ABKVtMpccUlS5XOhIHFRi55Cs1l/atb6Jfw4Q2pWhK2wQQYuFII93rUwhGtKzlSdWHe1/BqLKHE3COPCDxrNex5BViXDwbbn1WY/KvUcThA5gihQkBBA6wLVhPY1hoTi1mwLjaBJ/CFk/cU6E/6Ul8FXqlR6mhVq+m9cCI3rraJqsyoiSVfavjXQneo6jSg0d07bVBxq4r4kRXwNS2cyt01VFWrFUu1FghpFfJRtU0nnXy1cKNk8UDrsaqWq81evaqQkdaTezqJtp51ZEHVUga4qIPKpcg6K1CSK42d/3apKJ5bV1Cdgdt6hMGtgOYN6lIn3SFTImSIiTTLDLsPIfb+1DYxnU2obWNRwa/CkchE+VFypUaeFKWJfQcpgEyTPTnX2JRKFDgR8qqVJ2pJmGbYhKSnuSFeKIMyB9jepScvaguL+Q/LmtEtzbcdK4jDFKzqIUDwgWpdkzrrqu+cbLYCYg7k8zRmYYuDaidqQ1RthD7ttItNo/tWQLIZQGGjCEapIiSrcknzNPEqKlzuBNBYPLe9fnUkhRlYTslI4eZNNxtRuyciUI2abByUI1e9pEjrFEobiolY341JLlL5eTFaJuJodaL22FWOL/4r5MmhsKgQi5M1PyqWnnUmx9Khg0Vk86HUu4j99KIeTIqkio8EUMEIgCuFEmrFpr4pijkHWgPEVDerXwCa4kUmtgVsgpybVFKuFFlkETtQy0R6UMrQTRxJq1IqsDnRDaaiNsJLR8EWIoEshKtIsNwPvTLVQmNRI1cR9jv+VG1TRY6WfGdfJXiMwDQB0LUVbBI+54UHis2cgFLJk9dh1pmBaI3pBmuBcE6SoDoZpka7MvQUL33PmM+T7qgUq5Eb1DH3g+dRwmXkAEmbUS8wAL7cOlG3FPQ+inDpURpbgLN5NwAOJpzluH0Am2pXvQIHSOl6Xdn/GXHOugeQ3+9Ogmuk90ZPU55SnxT0jqulTCa4EXk1I0ForIgVdK6FGpaYqB2qAj79xXCOlRcERUUmubogmpVjQ5qbyuFVLXb50LeiRmkVI7XqCRXdU0bIXYpImuoTU0jeugGKhKiEjhBiqF0Qs1TE2pUwmdwwgGpqM7cKi2IFWpH96bFWSipKf7VXiEmDAkwbelXqqt5akjw2PCiji9SVEcuLUhGvNO5VpcnT8KuHkTzqvEZ62rYggdRTpTCH0nSBI99s/pyrMnsYVLlKAlJmSqwHKKasTlLjJOzVhmxtcyKs/bAvAjqD9qpy55zHEhme7Fi4RCR5czR2J7P4PDIK8UtJTxHupP5qrF9pPaQ+tPdYFv+HZT4Q5HjVw8KIhIq3i6WK3L9BGTrG/bDf2el4NDDalYZtYK20gqTPiGqbkcLg0wDUDevHvZhidGJShVlK1yomVLUoT4lbn3LedevpVO9VOohxnSM9pp77k9FudcSmpJcivlvdL0hOiSt4yBVfCrNQPGaiRXMLuRHWaqCqtcTyqtBihZ1EFXE0M4qR5CiXhtVSkgTfoaitEMbaqrmpuJ3qlQonYDZa3V9VtWMfnXFPWokEmVrNfJAiuE8RQ68YhNiqSBJAvHnSmEk32QbpruoJBJIHXYUixmdAAx4ADeeIOxB4cKxWc9ucO1ZS+9WAQQiFSZtfajxqUnUVZcx9JKrnpHpOKxyALXJ2vv60kw2chx5xsKTpQABG5UZJHmAk15yjOMdjAruWww2fjMknyHCmXZ3KO5ewSCom+IdW4bSsJSlM9IK6u9Pj4ZE29/B3UYIQxuSV/Zo87dLaHHkK0rQglKgeIEieY2tWWzbtpjEPOtrdTKVRISZHhSYHADxU37d4vQ3o0+FxChr+E2923GvNO1GYoOLfUlchShF9/AkfcVeV8ijiin37FuZ5k44vUtalqBkapIHkKrxGP1wSLgG3GedC4dt1Y8Da1dSCB8zVWJwihZZ34CefOif2WVXgvwGM0hboMBoWVx7xdhB5gBRr0dGbPd2HA4txIAJOqCoH4q84zrCaUoZHhS3dXVxUTPOEwPWjez3aReGSGlo71sTsYMHcdRSskeStIsdNOEW1NLf7HpDOd4tASoqELBKAo6wSPhncTO9O09pEpOh9JbVa4OpP+4bRNY7LM8wrt2j/MmyVqI0iPeM7nhTZGD8BKJlQspXuGypnihIt51RlGvzIfLpMU1bX6GvYxSVDUhQUOYq1KyT96w+HaJKCEq1EKjSdKlhMAGfhHLyvTNWYvsJJdLbgT7xPhMngkixtxNJcN6KM+jnF+3ZpwY3/wCKhxqGAxAcQlY2UAoTyNTWaCWisU4oGJri7pnkK69cVAr8EdIqL0D2H7gqlKbirXFVUhBJMUbWzmcUJNDuOAXUbfvainAIIpeTJk7cP1qxgw+pL6REnRRjNTiSJKRBsDf1rB9oRjGSE4RnUFAiePrPOvQedQb2q8+nx612G4uonivj5PG837LZi6guYp3SEidAk29LbU3yPsay0AoeMm4UfnYV6TiIUkpVcEEfMRWYyNkoBZVu2YB5pI8J+X2pHUuUElHSND/j8inN+pt+ArCYfSInb6VHEYcgd4kSpoJUOu5WPUKo0otRLVpPWPlA/KqEJuGRSNLP748TNdrsB3zTDKXIQ+udY4thOqw4G8VHAYBlCIbaQmDAISLxxk+VMmWgHhhyNQbStxoEWKFkAieaSI9atdb+EW2kVswTbcr0+x5tpQXBrdiHHIK+MAfL5UpfwoQoOqAPdfzFf1HZtIH+bT8q2eMwoQLXuY+VI8LhA48hs3GrvXPJBhCfVZJ9KGabfH5Og/IjxfZBwta1SV3UtU7qNzbzNU5D2ZQsaliemwjlFehZ7ighIHMwfWg8qcSE7W2BNqakjlkdCHG9hMM5dPhJiYsRFAf+H8awlQYeDiJ/wnJm34VfKtup4G3DjRCGhoJIt+/0rnFPuFDLODtOjDYHtqlLoTim1YdUq1k3CpHw8hzihEYNeYqMFTOG2QB7znLyRyrUKyRGMcBeTLLNwPxq/DPBIj1pknDhpClGComw2twA9KVjwQjLlRYn1mSUeInwOBOFSO4cXpG7aiVC3ntWgyntCh3wKGlyJA4KHQ/lSHvo1R95pQto60qTZaDKTyI2H3oM+BTTa7laKvueilwGx4VUsWI6UNgsQHEhYG+46jerlqgGeU1lSXFAUahyqmTaedcxCr1HkBUgt7Pscu3U29ONArMCrX1yarWJF61+nhxgvsG9lAd8UR61NIqUVWysEWvenIltFOLSYMb0px8oLb3A/wAtfS8pV87U2x7wSnUdjag2EB1K21kaViPLr9qRnx84V5HYcjxzUkcidPn+dTbct5k/eg8ueMBKveQrSodR+og1fhE6wI5SKxpKpOz0dqS5eDuZII0PASWyZHEpNlD8/SpuRAsVA3B5jzqKW1g6XEq6KFxPKhVy2UtgkpmUna39q0eizKS4fBkddiT96Ln5SkkzEW8yYEUF2bYBLznAr7tP+VsQT6rJ+VHZjiYaUs7JBJ9AdvMx8qIyDA91h20H3tI1f5jc/Umra3kb+F/JnrUQPMMOlUzzkcaGDekAD0py60BYbmaXFiNUzfYU5EonlzIkE8aLzJelIHE2qeFaukxsKk4AVgHhUg+SLDAbQEj160uzh2DHKB86dL3HzrO5ksk6o9OVcFHYocMcN6+cZACVDjJ+dQxJlQ5GrkpGmZ8qBjUHZG+QpxHQK8uBpw9f1rPZasB5J4KEGtJiFAAnzrJ6iNSFz7mhcVx+tcLog1W4bxQuOeCAlPFZgCfX7VOKKlJCXtnSqRPOpGqVG8chVrhAEmtZEEFGhFPaUkJEn6DzNWMvBQKhNvypPgMSpTTi/wASzpHlbahb2SgfGu41QjukkHbxAfKutYfEW/laTzmim8eoHSUzEbAfSr1Y9E6VEi4G2xO012l3YfJ+AJ1h1L6XNB0rKQ4ZkTFlfvnTDK1JHc6di3A5HjflRWLT4Dyt+xWY7N5g53YaWJUANQFrHYg8ARPrWN1uB+o+JqdHlc4cH4NLjcfqIQgiSRJH2FBZlhtepKDCkEFB4agLgniDNWpbJiEpbCf9Sj5GrkIAFutKwp42mu5b4KqEmMx3etNDRKlKShSZ5K8U8rA05fedm8JP+4UqzDum3ULMp1rGoi8EIUAY5eKj8zxsp8MggwRMH/itnBJShzXlmL1GN45cQfuXFqnvE+WkiiXV6lQbaRMxbzpMjFOIAcI8BIBJO3WKuxubITIKr+fDpTYNSVpgOMo90Eu5+hskKBPVIsbUfhn0uaFiwUJE71iM8x44WJAAT9Jovs7mpgJO6FkDymiT3RKhqzW5hi+70kglN5O0UhxzhAkbfrTLtKklrUJgb+RrPhwlAnyH966yYLRQ4mSSeEfWrEAlkkb8vtUHTIIHAbGosrKUmbSZFCNopweLHhP9SZ9TB+ta3ErhKhsJrz/MFaVahYW3294GvQHQYPUCs/q1tMGa8miO/X98aTqV3mMv7rCP/kctbqEj605JAkn3QCSeQisxlGKT3hXMSFuGdxJhJV/pH1pvTY6dlVLQxx+KCVQIm9vKvswxEtE/OkGKxiioqSRMlUdPOm7bxU0iQZVuOVXo7QXGgDtdjixglaffKYT50hyTtJhG8O0hzEBKkokyDOo7+tJfaZmxccDCSYb3HCYoX2ZZe2/iHy4kK0NggcASTP2oFttjVBcLZrsP2iwYVKMU3N+Yn58a+zXG6phxPdqILlxMAcOtHYjBMyn+UjwyfdEGbfShMW2hboQUJ0qGxAvzmgnjjkacvHYiMuL0QHa3vAEMglNgFQogQRfWBBqs6ylt1uVONyFJiJSCZQCN9p9K0pEsKCfCDI6Cl2ULlpQGyXnBbeCZH3NRLGpSafwgseTh7o+GM8vxCXEBSTKVAEGiEORIO3Gszhnxh8R3M/y3JU2PwK4p6A7j1rQuKmDxrMljcZUzfxyWWKkuz/kAcbDjulQlOlyfIlCfyNLMdj0NHuHdQUBKVgFQUkGARF52FMcKT3iieQA9Ss/pX2bYHvmwU2cbVqQeZF9J6GIp+HLwfF9ivn6f1cd+f9mWzHMEIbs+hSeKSDrHMFPCk6s4khbqHCngUtzIO25rQY3ENONvOaQHFJVqtcEDxCoYhspbbSeLaT/7RV5JLSMvm+0u4LlecYJS061YhK5tqbTe+wjhUmsUlDgUk8Zt5z+dMWsDpaK1Af02uJ3g0txTSUQLDUSE9bUZCo2zT/eocbibSkdDtPypO6zCL7CBHXnVuQSFNKnUSmCfXjVWZJPeLBm+w4b11ALTAcCixJ32v519i0yBy5cLV9iVAWBMb0Iy7qG2/A7VNDo7OFkLJmIiw5Retipwd3zBCaxwcACjt5Vp8M7qZRI/DNUurjpA5VoNzTNW1PDDquCoBXIQZAJ896z2KU2hxYRJCiZ+fOulpolZWoyJIFhIJ3J50IMAHLoXFzYwfqDVpKkkhCRZgFku6SJA38h96fY3NkssKWeMkfp50jwGXLbUVOGEiZInYcZobtLmTTqdCfcAseJPOKLwFXKVHnONcUtalKPiUZB9a3fshahT5M3CR9VVhMQ34r+QifQ3r0T2YpCVvAbAIBPU6qmGh2T8jNTnTekah6/MUidcPe6rGEn0vWlx6CtBiJE1ksC+EKMybH5nmKF9yvE0KcZ/JXIsSsfpSTs3iwQ4kmCotqFvxIAP1SajlmYd4XWQlRUCDCRrN0722qgZc+wpJUjTKUgKJB8SSox0MKpTyR9Wr3QxQuLDsXgUvLfbNlBLaxwggm4NH5FjlLGldlp35H+odDSVZK8S4TISW2yoTbcxflU8WpKXlrYOpLadS0DYpJgieChEgedIzVJ15qy30eV49t6Y9ZElR5QB5hM//ar0r24E7/pQ2GM6gDPiMeUJA+g+tcevVajZi/YmZbtlh1thx5u2oEOJ5TbWnrG/pR2bPpXo0bd2kDntVua4k2EA/iB2gcfrSDDOhtwNH3T7h/D/AOma0MMm4pGb1vT/APpH/Jss0/6VIIiwvWM7UOGUJSLkgjp+71vMekHCJM3getee9qlFR8NtMbneeA/fCnt0Z2F2zY9kcWFgtn3kGfKeXyFM8c2CpR4gVjfZo6VYh03IDQB85tB+dat2VajBM3mpZ2SNSM7inTaLxQ2KxQsByB5elWvKAte80izNwwSL2nrUJj8S2W4bMQ4VpF4ib8STWwwGN1NIImVgW5RI+9ef4NYspUAmDG1anB4oJbaiB/PKTPJUx6SpNI6v8oXULWhirLFQdTcncSsARS11aUHS6wQN5Tet1gspZ0glAJPFV/lyofNsvSbJEG/2pjTRnepvZjF4tTSCtlffMqteZRv4VDeKQ544khC02CpMA2BBuPrT3NFjDqSswNailY2BAEzHOs3jcOrxwPBJUiOIPCo5FqDvYBiMUXFgESqwRwvNq9TyHAfw6ktAT/KK1HiVahM/OvOezmVrdfT3aZhSVKPAAHeeG1er/wALD6FTu2pMczY/lQc/6iQvPPdBz6gArUYE78rVhcNhmloLriS4lSoZaKtIdgwXFf0g2A4077Qs98plhRPduLPeQYJSBJR6xFZ3PM0aDitWhITAQPwpiyQKr5pvJk9KLqtsLBGlzZpGHyW1NlDLZVcttESANlKUOPSoZipSsKtCRpKQFJ4kab35nevPz2iabcDzEBxMyCPCtMbKpn2f7VOu4stPhML93SIAPAdQRVN9Nkx5OcfG/svxnGceJd2bxaXMRiADYstQY2CSqfL3q0LTyEtONwmSlRnqRAmszgFM4HGYpLqtKXkJLZ4CSSRQOKeKlgoxLS06hCAYNzG3GtNzXG15RQcPdQ2y/PO5xL7bp8CnlhKpslQAt6z9KcZnjCIUPdJ8UcOtZPPMMy87mCSrS4nEFSE2E+GJP1oPKc8WQWXDcCEz8UcDSXC0mjS6fqbjwfjsbDF4kEpXySsGdjYb/KlGeMpKQZtAPXh7p5iounwqAulQJ3uNqEecKkBO2kSOoooWi5N6HOVdp0O4dLLhhxKr/wBaYsodZ3rN9oXAp2RwFyTaZ3AoItyAfdIvMXHUdKGXizC9Y8ZAEcIv46st2ZTwqErXY2HsuIS6+D8SZHD3Sf1pxmWbIRqlRgiIB26xWRyR5WGfYXJKlIOsRYJI94c+tFY3tEypRBRG4KoBCuo6UTdi5Qcpg2NLg/mNKDidzzA5VThsclZMxtYD6+tAvYhIVqbUUnobeVczLFJcAUmAuLkWB8wONCOUaC8S2jSVt8VAQOU3plgPEl0EkeJAHGPCTYc7VlGMzWmRqid5E1oME8goPdmVm5vuQlQn60vNuJE7ao9rw6/CJIkAVXiVA/CT5VWylKEi19r/AK1f/EpJuR+dWGZLo8+9orIBaTpKffMkiTtcRWebZK2ygElRgBNzN+HKtR7RCS+yB/21fVVS7GYLXiEqIgNpJ247Ck+GW4yUcWxp2LydWHYIUIWs6ldOSfrVfbdwjuQlRSorHiB4AEQI5k1oMXiQ3uYH741me0TsuMynUk/82qlzvIkIwvllTfyZzAgjH4cJeU4e8MoJJ0+EzxpBnWVBD6yptbuo6kxtfhvuKb5ZnTbONSvuQhtClJcPxSRBV1i9qs7aNkpac0rLfjOpMCUqI0q8ornJrqPpo2nGKSMx/Cif+nCR1PSlWMb0qFiki1jJkQDen7GGZKbaz5qMUHmuDKikNpJ1mEgDUSvaPX8qtRewMsKjaDMLjFP4ZJPjWyrQdUSULugyeRBFV5axOJYBaAl1vgPxCanleT4hlxxtxojvG1dRKfELjY9KM7O6V4vDjm4lQIJtF9qhtU6+wcbtAGdOhzE4hRbnU64bjhrNL1YZG4SsRxB26gU6ebSSVnWCpSjY7nVJIPrVDyUgEJcUJF5APnTI0lQSj7QjszmaCShfvEWJ40cghOpJERMEG3kelZ59kkCFpJ4GINqNwuYFZAVAUBBqOHkOM3VM64mCoAbjnwNA4pm4ExERxjl5imTuiIMzvbnS4puSL+dGkc0aDJRrUtS/D3bQQOfinVFSVhcvIALapAAURwtAOrnUeyOGcfWtITISJk2SCbXPShMQ+pGJUooEAwT8KgLG31qa2U2ve0VLyRhUlpwOhO6T4XB/+qVvZUndlRMDxA2I9Ka4nABK0EBRbcEoUg+NufhPOKBzll1lWl1AWn4HI06vOONSOT+RVqBHiSOh47UyyBpBVHxXt0CSa7gcew3JKDPW46gTS/8AjCFqU2NM6gBvAIj86ia9tHT0j3rN82wzMB55KSR7syr5CkGK7X4IEBsrWoXgCBWkybAspRKMMyCfiVLituJNK+1DIStsP4dhbbh0hxCS2tKiLcTN4pXrxbpFH8LKK9y/cznaHFh59DyboUkBHPjqB8iKW4HtQ5hnVd1BSLFJuFATN+FzVeLxRRhwBdYUpPlquSPKDStuwCiNyRXciVFVRfnHbPFOKMlITyjhyrQO5vKWdceAAJA32N4pXkvZdtzUXVK8k2g/nR2bZWGwlxsk6LKtJAFppFx5Kh6w006FnaHM2iYCQSeMAG8386IyLM04pCsLiHClPdhDa91Dxe6OlZTFYJSiSIEkm5i3CpMZc5B8bZje5tRzxqS+y1LaqtBmYZR3Cih10pUFGxTE9QeUVqvZ9lSVKW4pWtCVDSvaFAKsD8J2M9KVYbtE62kNvBvEIG2saiP9UU0Y7TBZDZQGm1WhNk+sfekZlllHjX+SfFM2CFtNhpcyAPcHBRAGoK+IwAL1k8vyL+HeVilOIKE94rQBeSlUCdpvWqwmXpShKygrmxAMafLmIofNuzve69KtCXGxH4QoEgqjnVfDJJuKfcXKLXY8qPeBKUwYCRxm/PpXJBJsodN69AV7OklP+Moq5wI+XGs9mHYl5skpJUP6SQflWnHJB6TDcXHVGeLKTzB5RtVL6DI8VxJ/SpOsqSbuERcg7+oNars92MU6Qt9Sm0m6UxC1p4kHgm4vT1GxUsijG2ZvApLitKUla9tAE3nea2eTdiElw/xKikRqDYPvDiSrlbatjgsKxhU6WUJR5C59dzS/PXgtqTAWg6kGbzxSehoqoq/i5T0tI+xGKaaT3bQSANgBYRz5msjnmF1KkkT+VMVPBbYUmyrSPXalGNeE87m3L1pciMa4sSuIcbJ0yBvc/ah8Rmrik6VKJA4E0yxCSbkyQNvoKU4hCZmKhFuLKHEAgmOXGhkteIHbfailJqhhrUsJBi5kngBepaJk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1219200"/>
            <a:ext cx="2286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http://2.bp.blogspot.com/-5LwGUc5ksZk/UUu5-HYDiII/AAAAAAAAAJo/RKDPeXGJ6N4/s1600/aguinaldo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865" y="1518851"/>
            <a:ext cx="1795591" cy="216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talktalktilaok.com/wp-content/uploads/2013/05/emilio-f.-aguinaldo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77" y="1518851"/>
            <a:ext cx="1909689" cy="215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encrypted-tbn1.gstatic.com/images?q=tbn:ANd9GcTbAL_e43BWiSGIacn6DmGO4STPY5YmNTiPGDbKghZX_e5OZoXsyNVSP6Mv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91" y="3886200"/>
            <a:ext cx="2797934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395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Annexation of Hawaii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Many Americans established sugar plantations on Hawaii; brought wealth to Hawaii.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McKinley Tariff Act in 1890 caused sugar from Hawaii to cost same as sugar from elsewhere; producers lost money.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Pushed for annexation so Hawaii could be part of USA; would bring bigger profits to producers of sugar. </a:t>
            </a:r>
          </a:p>
          <a:p>
            <a:endParaRPr lang="en-US" dirty="0"/>
          </a:p>
        </p:txBody>
      </p:sp>
      <p:pic>
        <p:nvPicPr>
          <p:cNvPr id="2050" name="Picture 2" descr="http://upload.wikimedia.org/wikipedia/commons/2/28/Cannon_fires_at_Annexation_of_Hawai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571875" cy="252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chives.gov/legislative/features/hawaii/images/hawaii-resolution1-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5774"/>
            <a:ext cx="1604963" cy="2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1.gstatic.com/images?q=tbn:ANd9GcSGjXIvMLjT8-wnj8596orDXOV_bT60Sn6cy2lM2JImzY_Jtjp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7" y="426720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Shinto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Meaning: </a:t>
            </a:r>
            <a:r>
              <a:rPr lang="en-US" b="1" i="1" dirty="0" smtClean="0">
                <a:solidFill>
                  <a:srgbClr val="2F5897"/>
                </a:solidFill>
              </a:rPr>
              <a:t>way of the gods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Different clans in Japan worshipped different gods; altogether thousands of nature gods/goddesses.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Varied customs and beliefs combined into one religion – </a:t>
            </a:r>
            <a:r>
              <a:rPr lang="en-US" b="1" i="1" dirty="0" smtClean="0">
                <a:solidFill>
                  <a:srgbClr val="2F5897"/>
                </a:solidFill>
              </a:rPr>
              <a:t>Shinto</a:t>
            </a:r>
          </a:p>
          <a:p>
            <a:endParaRPr lang="en-US" dirty="0"/>
          </a:p>
        </p:txBody>
      </p:sp>
      <p:pic>
        <p:nvPicPr>
          <p:cNvPr id="4098" name="Picture 2" descr="http://www.onmarkproductions.com/assets/images/shinto-montage-1-T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05000"/>
            <a:ext cx="4404232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52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Queen Liliuokalani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Took to throne in 1893; new constitution to increase her power.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Would also restore power of Hawaiians at expense of plantation owners.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American business men hatched plot to overthrow monarchy; new president asked USA to annex Hawaii.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Hawaii became part of USA in 1898.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s://encrypted-tbn0.gstatic.com/images?q=tbn:ANd9GcT95tWk2gohKsSq1k-4BBXPD1VDcrZWEVh9kE4i4beagYOL7gSs5gXX4ok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3253358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569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/>
          <a:lstStyle/>
          <a:p>
            <a:r>
              <a:rPr lang="en-US" sz="5400" dirty="0" smtClean="0"/>
              <a:t>Modernization in Japan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8382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28, Section 2</a:t>
            </a:r>
            <a:endParaRPr lang="en-US" sz="3600" b="1" dirty="0">
              <a:solidFill>
                <a:srgbClr val="2F5897"/>
              </a:solidFill>
            </a:endParaRPr>
          </a:p>
        </p:txBody>
      </p:sp>
      <p:sp>
        <p:nvSpPr>
          <p:cNvPr id="2" name="AutoShape 4" descr="data:image/jpeg;base64,/9j/4AAQSkZJRgABAQAAAQABAAD/2wCEAAkGBhQSERUUExQWFBUVGBsYFxgYGB0bHhweHRsdIBsYGxohHCYiGBojGhseHy8gIycpLS4sHyAxNTAqNiYrLCkBCQoKDgwOGg8PGiwkHyIqNC8sLCosNDQsLCwqLS0sLCwsLC0sLCwsLC8sLCwsLCwsLCwsLCwsLCwsLCwsLCwsLP/AABEIAJwBQgMBIgACEQEDEQH/xAAbAAACAwEBAQAAAAAAAAAAAAAEBQIDBgEHAP/EAEUQAAIBAwIEBAMFBgQEBAcBAAECEQMSIQQxAAUiQQYTUWEycfAHFEKBkSNSobHB0TNi4fEWJHKCF1OSohU0Q3ODk7JE/8QAGQEAAwEBAQAAAAAAAAAAAAAAAgMEAQUA/8QAMxEAAgEDAgQDBwQCAwEAAAAAAQIAAxEhEjEEE0FRImHwcYGRobHB4RQyQtFSYiRTsiP/2gAMAwEAAhEDEQA/AN1zXTCqxLAGcZE7EgDbha/JaO/lp/6Rw51C7/M/z4X8111PT0zVqutNRuSe/YDuWxgATjY545bO14lqd8xc/IaGf2SfoD/vj+vAVDRaGoSq/d2KmCFZSROIwTvER8/lwg8ReIdTqqLLpdLX8lwQ1VqWSp7om5lZE5x2BA4xWl8NasvK6euCuZNJxn1EgZ7R/CODXVa7NA5HlPVz4X0bEHy6XtBAmfkc9/4+nEafhDR4imkDIN3aP+raP68eW1NSaZIqLUBW1HUuVMDEFTSuXpiB2lo9uJzcEdV7EjP7UDtHemYgzgnYxJ4PxjZp7lAHeer/APCGkH4Fx/mP98/X5V6nw9oEF9QUQJwzsN/QS3scex48uHMFhsVQDMg1Bkn1/Z7GTIxOM7zavMkEf4uRk+bBODcfgiCDsIwO4PGXbqZ7lDvPUh4V0lQK600YEYIMg47GSD8/Tif/AAdp/wDyh/E/W3GH8LeNPudyPTD02YGUhWUxDGIh5hd2ERvx6by3mFPUU/MpNepx3BnEqQepSPQ+3Y8KZ3XN57lRKfA+lmRTAye5/vsfr14h/wAC6bPR/E/0P8eNSUP+/wCuRPEPJP12/v8AW3CxxDd57k5ma/4G00geWPWc+0D5n0+e05oP2f6drcOsbANAyZ7e5+sRrRTP+n1/fj5KefrOPr+fGc9j1nhSmVX7O9OBAar/APsb63/pxYv2f6YCIqHBGXP9PbjVFPz/AD+Xv9fpx0p8vr5n6/mYrtM5RmWbwHpz2qen+I38pxv9TPFdT7PNPEftP/WT9dv141hpnv8AX9/9+OihtA7/AJ/rGP5cYOIYT3KmS/8AD3Tj9/26/wDf6j5ccH2daYHep/6/4bf17enGt8r6/ofb6756KWI+u3G/qGPWaKZtMkPs/wBOP35/6t+Ph4C020VPzdv4bRv/AD9I41bU8fX6/r9HfhdW5zRp7vedv2Yu27EjpBn1I2Mb8YeJbvBanbeJx9n+miAKnr/iN8857TxH/wAO9N283ftUJ/vnHDxefUCY8zfPwvj87Y3B/P8AiXT5hRMftqWdpqLn2yc5/p7ce/UOTvNVPOZj/wANtMd/M/8AW3r2+v5cWj7OdLGzn/8AIf77ca0IMn+I/v3/ALzxLyfr6/PjOc194xad8zHjwBpk6gp2tgsSCGiZB9jv9FhS8M0AsCmAP9IOPWDw4qJMjbbv7/rMcWJSx9fl9f6cYazTeUSZnz4S0/8A5Sn5j6/v/SgeCtKRPkr/AB/L5/U+vGn8j1+to+u/rtP1Ojt6/P1+v68Z+oa+89yJnl8G6b/yh3/X9eKz4N00/wCEpHzPp/txp/L+p+vXj5qWfr6H18znOY9Z7kTMP4M0toU0UgbTn+fz4CreA9MT/hf+5vX0n6iO542D0Z9uI/d/lP17/UcEKx7zGpHpMZQ8CaZGuFJTgghjcDOYIJPeDP6ERni+A9KGnyv/AHHtEYk5x78bF6P19b/68UtQ4Lm+czlNM5T8JadY/ZjGN2OD+f8AXvxXU8K0CINMH5y3rkGf7bnjTtR+vlxVW0/6fUcAaxHWaaLbzzLnlOlpqhQUFYFQZuOxzAzt8uDfD/KKeoVnakBkAQz9xJjO0xwN47SNV6dCfyMfxjh94Co/8ux/zenoTOI99v8AXgC7WBvOzX4SmOEVgubDMkPBenP4QPyH9+PuNMlDA327cfcU6z3nK5dSU875jWNZWoB6gRralNEDE52IuHxLs5ICkE524WfcHr1PP1Cq7LPlUgb0ogfiY/DVrm35CCewA5zKmHMRc3mso6GBlngiBUYbkZAAgg+wz9RK9F71WoaigoWek5QgQtp/AQMG63BXF05VV1NfSbExysAciaxtJUJLWkmQeoOTMZPwz+np27VfcmmIYSZACse4BOQSCI7EZOZMcBaTn9VVPm6J2ZTaTSR1BMKYZWUw8sAR6xG8cOhqf+Xp1RSqGbz5ez/F8MFct7Yme534rUXUZ+v4lS1UbaLeY+E01KW11cwIVrYdfQK0m5N5QiDM434wfM/s71KPFOmaomL6exI7ss3UnzkMAB6nc7tuf1WEUtHVBm0Gp05kgmOlmtjt6wTggE6jleprUacN5FZYLmREi4MojYHpPpj5cWUatWgNJ29u3yiXC1LkCebN4P1JkGgScC66nB91YtBB3kGPWOJt4I1W3kkf5jUo79//AKvbG/oPXPoCaXXraG+7sJF/QbrdjkqFLWyd1yCBJYSfzTQ12qH7s2nUgCVqoJJ7QwEjHsYxHDTxjggYz5wFpAi9jPMdP4M1BkMtJdvirU1jt6kfl/oeGnJuR6vSVRUovQBbBBqXo09mCDqGJBEEZg8bGj4a1rz5lekMmFWmzgehE2xBA9fcmeLx4c1OS1TTkkf+XUWDAA/HJGJj+OMtWsbeIiLZTfwrF3hItpUqLWqtWL1L0tJYKpEx1qhuLZYDGRhSG40FHndM73J81/hIJ+c/68KK3gqs10aw9X4RRAAwQLYqSpneM75OOB9D4O1dgSrqVpIDk0izPA2AdlSB8we24WOMZ0Y3Jg6a19pq9JqadQkIwYjcDcScSvxCfcZ7duO2TMdt/wCB/r9Txjj9m9FXL1tU3mN1XdFMzdIOSSQANifWCuADDylqSX09YWWkoWpVPlH4WkqzM8BDfJBk7SW6YWyjFjiMN1FyJoeYc2o6e3zqi075CyTJiJgZLRIzHf8AVDzP7Q9PTjySdQT3RrVAnPXBnAOADt6HhXX5HSZw1SsS9Q7XiWa2D2IYn4oWAIwAJ4sHhygi31GA7FqlS2bpUE7AE3BQR6KBtw9UHWINcbARbr/tF1FTFJEpIRjHmMQREAmArTP4P3cmbSnq8wrO731WN4y5NQbLlWhIEHYBfSTlQNZW5JprlB8uWkKgb4mjMKB1NAG3y+fx5DRpFqrLbkZebRPYE4EmPc7eg4aANohqvcGZ/TeItTQDWuVwSBUAdTDwSenHU4M9xGwnhvW+0iqSAtOkoMEyWJzHy/CT65HpJ4nzblNNiAXpoxfDm1mLHAAJmGMgCBdGFGBC0+FCrJp4e5kapdawBsdBBQwSBcRdOJnvkLAbw0qYlXMedah4NV3zAsJCAkj8NMDGSCGP9eBqWrcdQDqLSQCSMwYxAuEjJBjb1KnT6Xk9VadtS55wekkAZ7W4kbjb5b8c0VEWMLSFLeW4MYlQkN3iCFwZBPaCeEsyg2M8jEtfTexzFWh0lyAhn6hOYOYOAIwDI2iImfUYaR+zFSsLsMRBMkABbmAFszA2gAcMxzmjRDrDWoYEZEHNxKksASMG0k4O5jh83J2tZlSbllbAc9JIMWRJk4xufUztgAD3m1lqLUbw4JuPYdplG5kaZPl1CCMErCkGIJlYE5GDH5QOLuVeNtQjQ5LjcBwZKjuDAM5B3HyAAHDT7qtpUza+NlGCDgYBWBgAbCRwbT5SlQBChYAC0CBlYxJaTgYwcb4icCgbzErIaegL4r/aG1PFNM6dqiw1VUv8rqMdVpGFJjPuSO24Amn8d0mRSNPqCxElbFAGD+JmUevucYzBG5By1WaqgR6Sy9EkEuJpsPxMCt0r3k4g78PNL4dRAIcnAi5UPb2Qem3rwssqmzRqtVYeEQDQ+MS9cK2nqU6R2qN2PcONlEzsSdsGONHS1KMMOu0/EP17+ueKNPy63ZgdsBFEfzkf24MRe8/Q+R4B3X+MoRan8pyPSfy+sduOWn6/L5fw4mxjjhb6+vnwnXH6ZUU9vr9Nx8uI2fW/13/jxa+/19D/AH4j77/X13PBa+09plZ+u/8Ar9fKaiuJ+vy+v58XOPz+vn9bfOtjjP8AAj6+vbgg89plBT1+vb69uIVT6/6fX8uL3EcV3ZO+O/b6HAs/czQs8w+0Nf8Amv8A8afzaeND9n6zpW2m8/1zwh+0JZ1c9vLTb3u/Xvj8+3Gl+z8AaUZk3n89h/fihj4FnU4gE8Ko9k0goj34+4sGoX1H6j+/H3Gc3znL0mKeZVtWOhIyYUoBgbZJBsxkkZxiccAcx5frUpo1DXM9T8aP5bBv/typtI9PxdyuOBtRqalpIqOIe4ZMAhpEqTaR2PYgkGQY4z2r5/VpsH84oeo3KidzJBNk59D6Di10YZEm1gGaTw9oddBOq1hpkwUpTTLAZgkwYBn4FORudwHi1HamLgswc9ee+zNdKqJ+IgkE9uPKtJzGvqa6UzXqk1KiICXaAS6wYGMHqiIxx6y1WFx8KNCmRJtaLPh+IQE3JmZznjm8aCADH0SDgQTl/m+YrVK9yz8C0iqZG/mF2J+QaBIgDuw1ddcXGQQD0gMDIIEC7OR+ntniJreWoW6CGhRImCRBAx0mGA+XzHHNU5plXa0W9hI3uG8GDMn5+vaUMSPOMtBdfoTVqU6hNal5bFukiDdlg6i6RGCCJgnYnFPiDRV6tM+RXFNiZMgMphT0g2tYTKkMBOGGZwZToS0kNeLQAL1ABjMAz3ME7WzHxTE6abgSCLmaGaSbXYneARFxmSZjtAGGowYGbYEGYzkfg16xU6zUVFW79mgql7jBEh8rt2STHcbcQ5l4E1iMPu9dnpsQA3mMhUkCS1qgFcRcomY6czxvdVS8xGQMFLBNwAPiVsj/ALYAjvvwToadtIqziobmMz6tIH5LA/L24uXiCcm0RozYXmTfwEpoFfvtU1TMsarWHGR5d0eWCPWRM3bDhNyz7P8AWecwqVmpIhy61ibsbL1BgciWcCPRo41LchYVnqB6VrVvNC3mbVctAW2NiNzGf10n3qmJlhBf9dhtGc4/249zyJ4LeZWt4F0TUUpny7liKotuJMSSc3zg9dwMj2HFnhDw191oPQrlWQVZUWgKcIwcDMHOQCQCsgzM0aTw8Vak/m0/2RBIBY4ucntEwwHp07+jrV1V1IqLRqISlWGJbpkU5KzJiLlnBzIImYw1mIIJuO9tptvKZbnX2ZAHz+XuKNVeq1QACQJUqQJQkjYC0z8KieNNy+g7aZKfMKlOo2S/7NSrZwbSsRBAkqLv3YJuN8McuNCkKbMrsGZiQZ+JycjfE2yY2mBsKOectWqiAOKZjqMkXCIUEqQTk/8A9DvwZrMRZjt16zNI3tMlzv7MAreboLUYOCF2KkMCtjBegr6MT2yNuNbotFNKmutelXqL1ZpqFyCJsI3tMFoB3woJHHfCGrpPokam/mIDFxBBkEAyNwbhMf3zXqqi1GD9NqqSTgQRjfERvdOIER3XWruME/LM1EG8xniD7M9OdQraR/J6gWUJNp3BTAjPYm30iAp1mkdrUqOTUrIkCoQt7BuorApgGSATC9uxkkd6tohR1AFuxJCBVd0N0YLKDIk3SMiFznMq9Xp8lWZnAJFqsxt7s0GIwCJB7CZyIqVatlJtj15xllUFptE8QOBDpJB/DMAwCRG4+LHsO/CerUQlmeGLKVcIpEoCekAsxySVkZ6oBWOAqvMaSLZUZUcC4taQ0yMDBxIYbxhpi2eOaeSAZgyPh6YABAjqJEzkmd4wIidldLM0apUggDMhzLkxqQgCoqhLW8sH4TsQcAKagjMHEgFSHLqeJ207ohllCBB8RwDBcxiY6tpiQPhJ44iAZ3Jx2x2xjG5OP4yeKV1AZsDpFoJTBYFyrH4gcBhg72yJEng1qvV6YEXU00sv1jOs9p2PqDK7HuOqciP4evEtPUIYEbyI2gSfSc/r+fH3JuaUaN6V6lJKqsUMnJVAqqSYO6qCeLR4h0fkshrUQWD9JIEyWA39gB7CO2B0CSROUOCqatSg2vjEG5nqP+UrJAoioDUd0lSGYqztM/EWyTcMb24J875rV1ml6Gq1VVmLBxUYqRIKqhKlqbARKlidpEZPovO6CyXoHqqLDFDIIJWMAQJDe0jM7nihatOsjComGEVFElbDOT+9kBg1pKnv2eenV0nSwvc++dO1xcEieY/8TagFW+86g9MNe0gE4YBSbXXGLoPy34src41QUVPvVZ1aQjq7gAgzaygi1wM2HsQQSI4dc9oaLTok6NqqwJNPWMCGK3WMLZJK9Svs4kiMgLuWc70KyU0NQK62up1bEEHIuFhDR8QMYMEZjjp2FtWn6f3EXO15dyzxDqnJjU12cEW0r1JeZkSUh2U5tAE5wY4ApeLdSxuNeoxmR1CCN4gLgYOPU/oVW1ehj/5J8kj/AObZv1FmfWP5b8W1ebaNjcdA2xBJ1TAkzuxs6iQSLjvkkzwvSp/j9P7haj/lAB4w1Sb6oxiTho9SAVMGM4Ht2jizVeJdbSAnUs4ZZVpWojQT1IxmRGDNrA/EoIniQ5joR/8A4j3z96f90x+AZnM5xxbpOd6O1qa6EkPkr94YiRBuynQcfF04wTGOPaV/6/8Az/c3U3+UCqeO9TcT5g+RHSN4AkFvQ5J7j5DarxfqYhNQxU9+m6cb9AIG2Bg74yBbX5hpgenRJb6NXqSDA9AIOPTsPQ8DvzSgQSNFTAMiPMqncGBMiR/Qe3DFp0t+WPgJ7W/VjI1vE+tVAyapyhYCSFvUwek/uyASMwcdwQo6+ONaBaK8x3sXE5km3HfJ4Ooc70NNiw0bZEQdSSCPRgyEMJgyRggbEA8aHw3yTQ65XcaY0whtCis57Ek4AgRIHrnjKhpU11PTx7B/cJdbbN85nzz7z6aPWqKagUhgYBkOxHTH7rDbG/FOt8T1VVV09Z1FsG3ubm9R+6V2P8uNfq/s10t0xVVQYsR9zO8uG7/w4Ef7LqRZratRVu7FXJg+pVBIztP9OEpX4a9x8LSqrUrPTFNrY69ZuOXcy0r0aby3UitlXJyAcm3J9+OcA6PlJp00QPXIRQoPl0MwInKz+vH3G/8AGk9ng9UzTJ+s++eMpzLTM3ou+cfxJjGZ41vM6XlCoOyMwEegaAM7AYHCvReFW1SiqKiIhk5i7DMpBEqBlZuk9scU1nCjxSYKScSnwJplXUVHZUikhqGoQwalgqCuQCDcZJWek5xxqxqhW5YanlKf8dhS6yrW1KlqsA0tdAJE5aYji3lfh2nQpVKaqH8wp5lzp1BZCqQMZBMgjMn8mFKlbTSmiIoSSLXQDcmAu49/eeOHWr6rlQTtvKaaFbAmQ0ovpU3YQSFkNO8qbTvPTCnvgSSZ4KqasyLbT75kwPXOCZO39eBBQanSqFgpSGdial5AAJmAuRbOBnbfhVqvFVIaT72JelNsgHLRtBCsAc5j9JPE+io9yg3+sZgbx6wYeWoWMpdk9oGMQRJxO047cRq1PLkm2Axi4x+J9uk+3tk8Vcv1Iq00qvTqIzLd5bAKVwTvJIMCYGwMdjwWrfEVQBgTiJJJJWLiO8mSPTJ9RYHVn19pqkWlAmT5dO5JHxC0DIMEkTIIyI9ewnhVzrU6xTRGloJWUsL8AgCBIaoSAsnuoMRvmOHNSkxwSXYArEkncGYnAIC+2P1z3ifmS0tTTpWVLv2YLCAo8ysixdJ64qXWxMAExM8O4VC9SwF8Hf194upUKriaWtplIYWAwV/CP8vt6Z4H1y0KaGo4pKsiWZVGJAySO4xHeQBJInzRuf1nAzYGRGAGDNSnRb4s7PU3A2OxiOI8z8OVK7VKr63TU4eo1rXsaYNVgRd5e1wiQNgIgY4t/QhT4msPIQRWYjaA+OfFtPUvZRRUoo3xKyqXPZyB6C4AHMGe5UJ9DzZ9MqlCFxLL6gsSJzjpgjaO3odePsnrqpZtUpEE4eoixHf9ngb+nHdHyulpz5lSlT1FUMoV7/NohWMhkkDzXhXlmJgkb546C1KIXQuR67xZB3ML8M+Kl01DV16zVaXm06Z090FifLIimCItDiQxFpn1kcEaLm6ayvpqq3VWXTVaVXouqGor0ZaETr6XXqA2n0PEeYslTU6TzyjKa0VPMtgqtXUiH7ABU7xhfbgrmOs0yX0xqNPR05qSKemeldU6tPDkqYXIcMD02QbcTwpSLft3v/UJ0A2PSN/BvJq2k0q0tQwLB2YQ5qQhAlZtxscCRvG54u1DuabmmoaoElaRJAdp/wAMtCwMmJIggER1cG80111LBSqWX8BEEExg3EGRPfIEd+MpznU1EWmEfyXq1lphgwcqrhgSoIAD2ysiY7EwI5bEvVu1t/WN40Cy4jPmlZqTWJSeopW1GLgWCruSImxSouKCDKxNrcR08opBwZUgqxgQGG8qdzO28mQeF9CjVJKO9R2YVIZmJ6VgBoAUM3lEHGASCbiYU86xDUZJJYCWiYAgRccAFu2ZOTtx6uDjR0HS+3xm0xi7SFPSRUeoDFyop75S7JMyTBg/9I/ePFlIekmIkDOTt+p9/wBeLalSB6+2ST6DE5PtP5cTpLaWFthNpY33bBvUQOoNiQuGG+OJG1OC5O3r6R1wp0gbxfo699R2qU0ZaLWgGrBmclkUE/AvfG+5nhdV0tWUq02ZXaq4tq3MpvY23KTgQgCiBAY/noAu5IWS2YEbbXNAJk3GDtnAJMq/EVa2mHgsEdWhQScGVgAfvwP+6eKkqWcKgtt+YnlXBLZhtasTQNaGBamr2rBi5V3JBLb3HeTPfirl2rqalK5t6oNqggBi1KQgMQDcY3JzkxHE20p+700c2hUS8kKQLAvTBkONgQQe29wBFocz8lmim7PUEdVG0FRd1iAL1KMMsCTOSYJPSZlGwnKpUHtt1v8AOV8gp/8ALIyqVLQxDYIBYEkjAny8432+Z9IMCGByMjfeNjn8j6D0I4F0WqRKdOmxN7oIgbfDL+i+w/SSscVVNLVczVd6XUwpiiwtNK4hGMzL7ggfDEFQYHHN5WvU2wuT/U62rxZySI+r8uGp07IepXSzrRTEhgQNxNMksPnv1TwgHh9dLZSama1rCn5xpIRPRaHhmZGN0QRPT8hw55dXCwrMSp7k/iuBBuwdx/EHMcBa7UU11qFqtWlUZgFYAha+KIIqrGCVIRcRuR6BlBiwK9N/XowWFjMvodbRp04qUkJhmBp2spXzAog1HBBDOMbCMHYcM01OnhmNIAICx6EaBfWnKsSI8h8e+28arXct0+pe806dcWhLxa0dVxWATi4BvUSPyCqcppL0rQUo+HMQACTuDJEmq47gXOZ3BJqiHNjfrY/nt5QQbY+0zHO9TSoSTTQm4qOgBZBKt1ECSGBwM4Hz4zOrBtJKgFh1WgAR+ERgRJO8953M+n6LlqUdS1aC/mIUqKxwestd7kl2kTvAxM8L/Efh3lrEGKmnqPIHlqTkRllyveREdthALOH4mlsCffCajUc2A+E8y1FMkNBLdtznIMTOB75zHC007QYAIOfyHfb6jPbjfaz7OqiuVWnUroQIYV6SzgYIamCrSCCMwc5J4HqfZ5UGBpKkHedXR+XaMRnjoLWpgfuEn0HtMZp3ZCGWAwntPrMggg/KM8O+VcwruxC6lqVR4/AFptPwrCYGScWGZwJPBet8HvRQu+lqEDtTqqzTMAgKGOx3gx68Q5b4fNZTGjrKdiKlWyfldTFwwMD241qiFb3FvdNCkGG1+dcypnIWsB1YCscZ+FLTAAGbcHcjYT0X2jMSVqacTMG1ypycG1gSJ9JA+XDTw34pox921Qd2U9DVJqEQ607LitwPmQoILDG6gRw71OgoVEAKVGB7NT8xUkZIuUld859NuJKoprh0HtGI0aj+0wnQatKlKm9ri9FaDPcA/ve/HODNJpbURV6VCgBc4AGBhowOPuFcyn/h8/zPaX7xZrdHUY1FALMKjghYIm4xn4RuJkj8pjjvISGoBBcxpu4cKpby385yQYSAwBIwSAAd9zpfvSBAZBBEgL1XTkRG4P8AbPGevWSVBUOWMjouJMknbqOSZ7zMcPrA1lziILikQd4yp6ciR5bhQpgeWQO3SAFj+H68WNpuodDfCASUaJBjJtiYj3x7A8KaOpa2ZqBySCLp3Yr6jHpE44sTmdXuXkGYuXa4wPiwI/gDkxxzxwX+08eM/wBYwOjLEXIxDFrg1NiLS7AhhMQR69m9J4ny7lpShZSpJSUMYCAKMLaZVVw15J77HM8JxzmqfxVo92GIxsHncHMHhtyrWLhqhaYYkFgd6tQCcSzEkRmPeMcE1EJi+/wmpX1m1oTVKZvZQRi0G5tiD0/hOSJPtMSOKqvNlXCLdv8AGfQtHQPcdztI4XagnzGWT/it6xAc9zk7xg9owJ4HFYYOAu8KrTOBkg5kmNhsc4PFa8LTW18ySpxLk4xCtRzNyCLoWPhXpB27LlunsSewzucxzmu33mipY2Hy2jHx/eqAuLH4ZB27578OxVj1EZ9SZnEwc47THrBys59SF9Jhb01KayAcA6nT+07r/fitAARaJpsS41GZbRUosO009Me+R5Gl774EknAHrxbqqyhK7KwIqVKqypBm+tXImNhCA5PeeK9Xpao03m06ZZRR0xJEwf8Al6X4lgkyoG7e8Y4QDVVKxNqsrBYmHPf4diNzOeGjxZl4nsPh7niawOWqM5QlXRUtVQ9vv1xawDz3YZxOW+0CpS0OlVKKEMzKi3XEW01aMmZINQY79zjj7wOyRbWUVzVYLSgLUCwGkFWiySwMqD79uFv2uqoTToFVbC4tWAom2IAjsMwN/nnnIgXiQvTt8Y64KTAcy5tV1LF6r3SWMEm0XMzEKuwFzMYHqffjV+B/Caup1NS2oFJCUyJUkRLPOIH7pB2JiI4Qcv8AClatpX1NMXqlQU2VQWaTBBIAwskDPrtueNl4ZY6XThHp2vfcysWUESJLQTACKeoYwDvv061QKmlN9rRJRnB09M+7vNFR5yqFrgQpgLFigdhhV2gCPU9htwVTL1U82khqqkFjcZyTIWCDcFExiYiZgEKjr6dQVXdUVwtwJLEAwIJJPWR0kmIJnG3C6p4qqUOboqlAjmmrEJ1eXAGSSD+AODOJndmu5aoxZh1GfXujnFJwpQMOhucGabmnNkp06K1FanJd1L2tTYmXwVYgsxF4JIO5GYgXR8sR6FPU02LCpcnSyggEswDOoLGo03FZhbaYI6Bw2qaIHzaJLfdQwMrd/iGGVVI+JUbqj4ZFJZAV145W1SVrahpqmoYKGqCIYQCf2sA2TJBbplQDbKzqkKMe+JqYBzmDI0MDcD6dbb/P8RJII22G+LvjWAGGwNhn/UDsJz23xH2oo2Kru1qt5kWtaOhGgMRBB6WyZPxExtxQ2vq3AnyXgWLLmBTW61mJvVt8mCJ7GeBstr2FpPZ7XLH4yGn5ifPdJW0KpGFxhSeq3ffHE+dapvJq2hAQjYnfGclARwu5fqTUrNUp0UVT/iMazwskFaaxT/akqwaAYxm0Wy61OjDqyvBV5DAu5EGQQRPp/P12MU0HQfCO4irdgVJtYDftvM7ySjOiBdTUitWRKZaKYAUBgqC0SCWAZj02yIyOHOn06F6j3MbbVU1CD5fSqmImwABcgiWtABkgLdZT8pfKpI/lqrCDtcA5cCTcxIplpIANz9QO5p0D0CqAH7uaYp1aqC31C1HAWQJJNwn3sW5uBqXZrX36evRlKEFQYFruT1WL0qKorMtWH2Ml5RCCLsUy7CDDG0gyRwgTnVPltatQrUtQCH/ZqwVoS0BQCWErKkraYiM5bjf0X8ysxVkqQbVYNBMKuCALctaIUdjjEjM/arzVKmlgim9ejWRVqWqehlYsuQbSDbcPWI7nijh31HlmTMNTGQ5T4102pc080icjzAoByBAIJAIInO0k/hEaTR6/cNe6I8ENaepQpDLMWsJUzO42mCfBFr94E52AH8AOPbOW6EqnUOq4mLVP4KYEhhubJt+htekqsLdb/aYUVFLA56fGP9bzwXXK9MiF+J1BnJZYKkggdo3PY74vxzXevVelTqFAlC+obz5cs0hWIMXOqAiQcbEndhT5PTTBW4Ru1rGAIEm7ERP9sngLm2lRQLRAIKgDbGNtyTt3mIjEccylopVNQBvOlRp/qCEDfiHeA9WamgpM1RXbqBJyR1tCse5E/oVgcX8+0jO1EqAQjEmCBaOjOT2AOwO3C/kXKjpFtVHpCr1TfEkDa0OTFpm6BPvE8aHRirVJlwqrEG0E3biYYbQCAMkj24kq0ivEl163PuMetbkL3tjyPSajQUgKaYGw2A/UH0+vThbzPmlOlThu6bBSZlcT2E9u2/pxjuf67U0XaKvloxlUDxAL2iFKz8WcwsAwYjiXL+dBatS6Kj+eKaA4YJIAIhcqoUqBI7eo4q5bBcSNWBOYy8Vc786hTp6UvdUqC5hKWIgLMGb8Ja0Lv+Lcd834O8UMeZ6mnXJioisqAGoLgqfCEvAlSWP5TBEcabxLohVoVPLHmPAUQQbuoAruVgAlskGRgiJ48513grUJXo1KBmszm5GW1VCwA2SbqZyCCAfQelfClKiEPYYI+8Gr4Wss+A/5qRBIdtmBn/n6JGxI2P6z6cenuhkyJPcqIO8SREnA2zscYHGY1ngm0Cp5pD4uBBdbjWSpN4tay5AoYrMGTxpTqwWzMkyAcjJEQwnBgdz+W3COOcVlXRm17xlLwEhuu0tp6W4A3DIn4T3/AO7j7gijeVB8tmkDPQZ95v45xgONo3WIu5XpWWkknMCQM5gT1Hv7idvWDxGvTiACJgjM9oyB7GNiP5HhlodaWok1VBZYmouBIAu94G8DsYgd6qTgt0wQwuG0fvAbQc+h9DuOOg1Vghxe05LU9TAEwTTaJnIuUDsQ3bsemAMRHYRbOGgFJydQMkSJ9MSO/eJJwYmRvtwa2pYwALQY3Prse0AAiJj88xUNPiXNyyfiIiLZlF2GTJmY/KeOa1djiVrw6Lm14Fqm0+FsDekZzMQWIgQSpgzME2g54lpObMgAATplQSpJwW+KTk4Pp6DgfFsCe23uolhGDE/r2xxUoG15LT+9nP69jH59+91KnYC851WszEkC3sk6zT3ua4AxI9CZjGZ2J2jilnAj4VUmMkAiMRAxkja7cgRxJS0NkLaxWYzIYXSIibvn7jcGVERlZO+QT3JON8HM9t/Tim0R7ZBcmexMh8QYOIM/Mg98nJxx1KCsQHBdZBZTIEggg29zIvC/5RGZPHNRUCjqhsZzj85mB752IydqKmpZ7oMROBcPX4oBKyO24ickRwt2AGZ4A3xEHjvU26qjYs204kGmQhDOcI1NiCBGRGIGOEtevWU11TzWZA6o7kQxSvTDgKVACQC1jEjpB/DxqKujWq9NajSajBREbMd4iSpK746rCIIA4Mq6lUpvT8oL1hgT8QIYSWuEkkAgknu0nI4UvFLTUAidLh+HqVrhBtAaPhyqpo6g1rzUpq1lxUJKjIAJ6SBdAtyTG0cZf7RKbEacN1MquCVAAgMoWAMfCQTHrPy1uirNchJySqrggNccKuDORgmQJU9xOe8dcqLKjKWLABCpwSMiZkwxYEspzkESAxDaDeIMTmE6mnU5Z6f1H3gjkrtpaIVIQorE2kAuxaTkgOcrBn2kdh62pp6dz5dcutFioquytkFplwB5nUcLkkgdp4Vc68Xa6pRoCm1akVpAV7TahtNq1VcHpVgchSFmOzQMkaNRtwTgsB+GDucEwTkk4wP0P9OCSb7mBQ8BLd4z5x4xLAJSUgY62UD80UCEG+TLfLM08upOKtOuWsZYZGeOp0UkfFuSRHVMk7NkcOfD3hhKjUnfzGXzwhPUkA3WMGDAo94ELk/EWgWyX4l5atPUWtUKm8sTVqsxKQXm4sx2BEgCSCOorIcCgOld5r1iTb17hN3o67VNLRQIbG/aR1dJLMLCQoJIe5mJgyYjEccr6exS1QhFALFnZwqgRnMCZggSJ9Y4D0fPvIREqU7B1v1G1rWY1Ph7FVbqWcW77ngb7Q+YQNPSFD7wK1T4AYLWNTe3GSGAKkRgSZmOIBl9A+Ps3kzKxcX6zWaLVqfJClmuCFSyssjJJJI+HOwOAvoBxg+aa1TXq0lhmR4hW8zdukCC/wC0MxAAItJIBJJc/wDHNTzhpX033Z6tOpbUFdHVLKTMDaFA6I2MRwi/+K0qCNUpOK2sqUw1SuxV2mxZRAIuZQPhHSsA1GMWkAp02C3J2z8ye2Pb5Sk0w2GO01OiT9ktKAlRiagp/iRC5tuALfhYJuZOJJB4MFBsdI3yZYfP8OOxz6frnNNpFVVvlqrw1R5kl8GZ7ESQAcdKQIleH1Xm8ULiSTIU5ZQZaDDYJkAn0IAmJgopsEuoyb3kr1BUb5fCRrKZMDPxHJjcXYAMzET8/WOKuT6ZqJYqlpcFiqkgHeIBXBua2Zjb34bafV0ni2pTbBNsDIBHxLGM+sRO3biKoejqEgQe8k2/rBH5+m0Zq1Am0eX5eA2IBqT5oIqWwAC4uw1rDKyABi3JgKQcAKTxi/tbrslCnRuuRmBF7F3DU1tcBj+CHUwxJkGMTx6I6dDwTJAOD+XT6E7CPyHqh554bp6yrTWsL6aea7Q5ByQtPIMieo/9hG3DqLgVAxGBCWoNJaeC9uPezqz5i0irXm4RCjYsDkmI6CQTEi2eBB9mGhUhlos22GdyAYgiJ9erPr6DNHMub0qOrNSq/lABxBi8gIaYK05B6iJAgYIOBniutXFXFMHENUSpct2NvhGdXTsFvIITqlrqZ7x65nIkT65knihNEzaujcATN7AyWImASIOFIDSxgwfTq5y/xtpNQ9GnSqnM4dbCSMIMgBmLZAEnO3YZTmGq1FPUM6kKyVKrV5UkGWYi+VJ8s01BU7QCRESZkoMznXgiBTqNTwuL/Taemc2oo1t4lhdb2OBJKk/IZPYz6Si0/iWmqA03LBlZrcJnAtLN8IDYuJk57wpxOu8V6kotS8pLEg00SAQwvMSSzi0C0tsQZI4Y8oFWsayqaokh4M2k1J6yj+WCQVIuAEgCIwS08MLl2mXKqATiM9JraetILItxRCLlJ2cSkyJIGYURBzBwtdfX0Er404Z2c22vY7spJJRYJI3Ia5ZI7Ag8VUvB1U06YqVPKCgGocESuyqoqNAHqtsb2nI4S0vC1VWUqvnAmWFJZUHBHUwgFh+MzIjHSDxopU9RzjtmYKnW89B5fzwalKb0nUqVuJaFf4iphJaItYdWJO/TkXU6VajU6qXEqp8tiWYZAF6w3cACSTsJUbtlKfgGpXrgalB5SI5JSoGLNUdqhIJZmVELmC8EwD1A8OfBWmrJo0WqrIUZlAZCrAbrJxcczPp8uE1KaU1Og+jPM7gmoDmaGrUWsLGS4EkgBioJCswUnBGV7ekxvxDU0AtNOgoxXqRiSZnvcSSPfM9+JaOiC3V6Ge5i049fyz6ccFQGlSImCpMFQD8TCYGO24+c5kzIMGY7mpS1NuIxpaKlA6QcDN7f68fcQpN0jfYdz/bj7i0PJ9RlfKuTD7qil6qs9OGAgbLtBB/dyD7+4AvLNGKbi1SAQZcsxJlSSY23/dCiZweNLXQgQMC1gANvhOO8wBiBsJ4UabWgrSTqNwENna2QxxgEEem/zHAuw0m8sINxaFUaUkYhrR79gSRJIHzj0mJz16liXKJMCcgCTEXVD2zM5wDnHFH/AMfpWhmNiNAloAncTmJxid8AZ4Q881FRnKqzNTIRioCgDp6QtSR5issOQRExtMcKpUgT5wnqNbyhus0dqzdMtBUXTC2qZ/CcAYPY4mBwCmpKhHLBVc2qS25ALGDAAEEic7Y2MMmr0ndVvBLLNpdGCAr8SqVIWVcHfMoc8L9Np3BZCZVSxUHKXQereJMkYiI7GODRiwAMjqBVNxKlFZKlXz6QQlvMUUx0lWUC4gnDXBmIJJBO/FNTXkjbByDkEz2iRcxtzBGGGwngjnHM0opfVLW2qqLuekkhVXdiZGIAEDsJ4zFLmOsefI0NeJEtUVlMmCp3UWl823ECBnearMRiLCl2JjWlp2ZzNzWmOkEHY7jG4AWRmWnpweHGm5MWy/w4NoB+Y79JJJzg+wnjPaPkHN2Yk+VppwTKEiTuoUOZzmWEzvvxpeWeFBSIqajUV67g9Res6UxMZWmGgdsEn5AxxOaJAs7fCPrlWcldsTIfaB4jq6XU0KdAItlMODaCQzFwe+1q/wATwVrKjpaa8eZVYTYwgOwLGSFGek9x23GSm+1qnOqQgTNJCTk7mooP1uffinxtRTUIuopGsYWwzRIpG0MzOlYwGgyoWCcHIAEuPDq6qNpZwvEtRtbqPvNRpaEPTbFRZU5uwGxBkQwESBkZMT8Jp5xphXanQqEXinSNQAhCS6wsAKJp+YyqZMAmFiCWZeGvD86ehUbqHk0iFX/pVkZjvGCQARBO/bi/xNycaimgFFajXIoJRXIBnAUlR+pAxmPiWcOFqBb7dZGTqYna5P1gPhnRUdQ1WoaVKpTRUoqTSSGIBNQzHWJIFx6olSTBJC8X8qCV1ZaVNUqUlpoVpqStUM5tAgWF0bcQWZQCVUMeNDzbT1fJC0G8g0HKFUARMEi5jAK0u5WmJMiD34YtSoVvM07VKeqFOL7gp3yC1oCAggjo2gbHh4qNfX07QDdTqmN5Dy2K9FECuabl3qMi3qqgx1xK3kqbdmDAg9NSd15tNqhU2l6UNkZS4SpBIwSO6mdvyhy/lVGgp8qmtMGJicxtLHJxOJxJ9eK9No2Gqq1MWsqKMyZCoJicRb88r6nhFRwzYhKFcMTiwx7bjED53ytKlVWYtcBgAgWyCAwIhg0SN4g5Bxwl5TqnIanVitTgFSkzZcyklAJKh0ZgyZgqYO4acxoX1qgNVghIFnSkwFDC+LipIMxDb5grwLV5Y7ahXQQrUvKX8JBVi4aI6VBt/L/t4nuCxBz9vp67y9SEpqSfVpneeKmoqUgjUjUWmoLFyhN5KuoQEMzNMEGLe53BYLyWm6eWtOl8NRaVwTpJXDD907ExtPoJ4d835FSB88xfTW8sEEtaV+M2ksR2YQephMMRwF4Zqoa5DUkLsGKsS0rCkEBZKnpJMwNz7SxnsAATiJHD1OIVqqftG8n5PnKhwpgs4iCIwylZn96SZJKsR7F6/Tn7k0AhviUepLAQwDCRaZwN9sxx3nrojp5dpdqqiopM4ed1DC0sO8GYzPDDnGpanS/ZMFcsoQ4xkEwCCDCjaO4IjEeSnd8SPllVVjsb/KJOQaGoLajo9wJCqJBYFBcZZwpglCI9TgwDw2UrqkBUkWkqwiCMCcdsxnYkAg7E57S696TPqUpmqygUyDuwaoJioe/SYkxgkyBHHOYU3FQPqCgqvNQqMWTIVAxgm0XM1Qb5MDh4oXYjHryjWRbX6zZaikxptYRcR0lhI33jE/yk+/C3lhc3rVULUVoaMzj4viMTbj2j34I5frb9LN8sDbfnJVwVIj4miNviJMbxwOtUmqzMsmRbF3e/dsgxCjbG5EkniKo4ptpMJaWpPfEH2hprQtI6RqgVg61BTIRjsR1SGIImFH7u3HmVDwzqTAXTOrMdnBAEdzcAI+ZOQe2OPduagvpnZAGGGEEH4T8ozt/twjNEshSnlzUGM4mDMj8NrXdh8zg3JxXLUAAeu82lqtptMhyL7NarsGqagUmTqARSxUraQQSVA/KdpE78em67k1GqQ9WlTdlOCUViATkCdx2gwJIkEGCBoOVamnVvmmykrdhlgxBIF0d2EkGQex4dLRJBMuAPx5XsMgAdyo7CM7ZlD13c5PstCdWJDNE/PuVefQ8hbbSJIbI/w4Q02UdJUkHC242GYhyTlH3ZGuZWZokhVQAAQFAglgOrqYkmfYQbrNXTVWmsrQVDKWypbIDAEsgJAImfb147VpjAqbtgAq1uOrAyAREgnMAbcZzWtp6RFQN1vaRq071hSpBBB2IIjAmds5wZGIMnjProymQqsUk3l1MbFQ1xui1UaSwbM43Lx9Mv7qgxEgWnba5YMe08Dvohg23MCSpaWyCSDLEwQYzH5nheoAWMxWW34+8XaGqPvXm1ElSp+AXbYgBVuYAgYkrJwo34J59zqhdTpJVsZfiVBayzaVgtUp2jJbpDT6EDizXatEVWZ7esLH4ZYEqNpB9BIxnbhcfDVGqw1Ikmb1tYFGZABMyMwFG9sqJBzxist7vt09svFdywuOkfcqaY/H09gBMiJEkCDPeMRueKdRU6KRgSUDEWBZLGdtgTMbb/AC4hyVGQszZxIs7gD4gT6j+QwZ4nrMLS9kE9NvYfh/Dvt/vwRvYmSMb0yYdRpMVGRsO3+vH3FlH4RkbD09OPuLdCya8Y6lJk/wCRyO8dJzMevuBvwhbTCm6VGquqzsWx+Y7GSDMzhdhgutLJRGJlnpNJPUCSoOCMQRBkyYjuSeFlcCOpZUyD/IxGZMxv2/PiaqCRj1tOkGCm8AoU1eYZmDRJZQt2ADcppqJJGDaDERuRwv5lVZWqWibSWZmJMTsTCGMkjNsEVOytayetQDUUp3F1DEtgXZBKvtccSAYEXQY4np6zUzUqOLkYeW9imoTPcAZIi4ERjEQBw9CybbmTHST4or0HL67y/wB4NIstiqtNXKjADZWZIXfYADuvDChommmpa5mtQuSQSVGWMQJIkwMEj8+DdJpDSW0kFgTP5tMDMkehMk9/QD6zXKGVUM1KbguhBGCpAa6wgwCGEHYCYJjhbFtX4+8WCr3U9JzSawU6gYkgMpQ25GWUg4j/ADH1gNwfquY2iRTeoSQtoGSYJJ2MCBHzMRtIGlp3gSCIYET05GRET6x/rxCvpK9Qm6qadNfhspqXcgZLM6kBclQEWYgkgbnWfSbggDzmcNTD4aWNzyqKig0LVMBiSS09RgCxdxmTv8hklqoYgTcpUsJBgxggbAGO1oxPvCnU8sKtTivUtDAsjhSpyeq4Ip6YLEGRj4RluDaClXCeWiUKawC5JYnpIPlhQFUN3PcbJjiOpU12ZSPZLBw4F1t74t13hKlqtUdRqZdEohFpZWGlywLjLEFux3iZwD2vRTV6J6FEGlSYFKTHIZfwOVEFVgMQnoJAjKuU05iKUH4S4KmCGnIHwsCFhbZItOc8QAMbgKBHTckekQSQMHpuMiTsTw5qpIA7bQBdVME0GnNHT0qLsp8tFQMFtuCiBgsYkAbHJ234X656x1CnTVWWoKflkWM4tdlPmwWCSpuyZP4SCOpXS0QJAEDG36fM4H8OAtYpvVIkMmbhIIJtA2O3U/V2QgDgKJbmFiN7ydGBMHqK70QiM7uGuBNrMT8RaR0jrPcKFnYcB8r5xUpoatSKrVCS1pgliR+I7kKoSAGkKDMZB2o1CU6RWoWgoFhWlgYNsGIU4OTv0ziRwNpuXgItVWhKUEHLAdQLNawIifmZv7i4POnUbnG8xsAX9s0es5hTpgFmVbsA7z742USJO0R7Su1PNir1KZGCyhagvgqyyptAMwp9YMEkibeKObVVIFEBbaYZVAE9gqMcLgXyMYI3Fy8RfXtTk2adVcwClhJBfIkHqGwM7svpErXh6YY1OpHq0ejXQL0Ea19EP2aAEKpLkRIaMC4+stn2B9uLn04NQP3Ckb/Pf3kncke23C/levvqVB0lwFyGAOBtbJgqQTljGZCndL4q19R9T92DvSorTD1mpmKjFmKoiGZMQalghmtgSY4NULm0lyTa8u8W84AYU+pDaQSy2gjHwsQJ6okjAIiTceEegqqWFpJcOnlqEZ7jeCR0bQgdiMYAHcjgCrRQLVraZzimBVpmoXDxa1VRMsLTaxcxaynq6kn6hUeTUBFNA16FCtQ3CGsViBDKSDBUxcBvs08ML6p3eG40UuGNFcHv69WjvX+JxWWmtlRlR1c1lEUzBK/s1cioYZWGBPSd9+HPiHVLNOoIKFeghgZuF0gTIDIIB2JETnPnfK6zN5EeYEUhzANoUAqxy4ulF6mk4V1kAMBs9BQqLoaVQ4kGEyCQzvUUQS2SjSQT6CT2etNabAqbTl1DgA9NvfKNDqUpuGfzEcCAyKF3w0Ag3ZB3EADGRkypU8xy8wCARGIySJiZgbZPz4d0NAEYIMstEERgEioASPSWB32k78KdayrVrMaQcm4B9yoDsZt74MgnYncZJGjfUxtCLIyqLWI+cuJP3ZkVgrGtEiVjFwMZJmwzvIn04nQJo0mq1XuKuDLKJ7rhQWMiWaMMSoxvxHk2muYuQQFBJF+LQjAdstLNduPhGRMma7k6vSIJNjOvmQ28wLiDABBMgqOmZW0qpXn11U1SG29kclTTT0jrmFrr0VFDQqlQwJgKV7QYYWkHH5ZEzxHlaJl6ZTP7k5j/AC7yAF3uOQNgZA8a6arVRKVKn0owMiMfs2wtrAoQIAZxaZyCo4A0RanaUlv30NynAALBCJZZIx2kRIHCmWy9/KOC3yu801xJHc9zKntm0AnP95kcDDlqmua3WTYqp1kqBBvYCeokx1NJwuwAJlpOaLWNqzcIJVkeSDtBwWAMAxNpjbEZHxd4rq6KtkkUyYVRSvkqFkF2qgUTnFibRMxg6FNiSq4JHyk9TW+Jp9fy6mwqhsCqwJyASyoqgAnBMUxj55IJHGT1PMmtNOlUZ0oFS9TZg1QtAmZUdBGImM8Z/mn2t1KtOKdEUXUgq5IqR0sBAsUBs4Ygx6cU8grUlpVUp6i6+Kla4WExtBPxAMZyRMyQDtZ+kfSWf4Svgq4okK+Rf3Dz9s2+n8QFND5rTUdXNMTMsSQVBJ72G4mNl23PGe5tz4a6hSpq70S1Ul7CBcAoAKyyyMgi45k5weFmu5W9coEdk6pnqtwrkSsgTAi4xFxmBB4N5I1PR17NVXpm0B0MFbSxYHsTmBjEgncDjyKgUMP3TOOocms5UYOfvbynedcq8nUwZLLaA8NEFQVyDkgsI6gfiE5jg1WpoqBmZHqsz2orkuURIVwitcoBVrXEQVJJhg32p5xpGa5alNgAZRVeGMEz004E7GRjGYBB7yLV+fqa1VVIppSWkhMi65rmPUneFXEQFAH7p8xKjUw2EmH/ANCFG0ecr8RLSqQaNc02HxeUQq4Aly5BAJxPUJByOxnmJaopiEXpQSD3zmWxMjtH8l2us8t3b4VgyAGIBZRhTiSDv6Gcgxxdy/RFFBmboIxGNxj8Xud8x24k1Bl1bRXEJoWw2+812m0EopxlR29uPuGug1K+VTkKTYu8eg4+46o4UkbyXRE+l1z+WkoGUgAuWVSFII8wgCwqwhpBWbx0CDwr5ksIIwS4j9GJ7iN98x6dwTS0ilQwUZk3lQHltyLQAmIFw6tpJjivXUg24BASqc5ghJVhnBBAI29oweJwwDAmNqNqIURIrKVDSEKMU+L48Akj3AYAnGCMehnJ1mgSSruaoO+EMgozR+EIq1RjMhcGDwDpNPYPOZjTdGZlsjYAqYEmD5cmO+JJEcF6moKS1GwfNuyM9TYU7Ek2rBjYYtDNHBltXh7TMXjLl+qNRA7EMTMGVIIlrTKdLAj9339DxmfE7OmpSoCxVXAYQcW2STEASQRdvBMQOD/DVVlW0C5VYLHSCBGCAWE2wJ7xbknC/eJuT1K7xTgqouYXWm6B0k+hURgEgnPqFKbGBp01CDDKdS0wIIiB6Awe89xt23M54G8RGuunb7qP2gbZfdjfbJPVMiIUmW3Jnj7QllcB4vDSVVVFpLZByBCmVU+ikgkkcNdXp5mBk43Pt6SwMCIjv37BXPiv2hUG0m3eJPCR1Pkkar474U4uCgL8ZHxNMwsXbHeeGeu5v93otVCH9nSBIIiTbMDO5JjtkscxB4suINig4xMFc97VgRuciCIIJJF9RbySCveJXIGQZghjMjAjYevHNrV6Ya/yG06VMOcSjk2tqamhTq16So5WbQS0SM7iVJByvoACSRwq5Zp666/UtVqOKK206FOSEIKhwVXC9IW2QPiLA5xw7oU9wQQymJAF0k5Ix3Mb92YESCBbRInC3O3soOFM3NIEQIie4mBJ4KnxgJKgWvJ6nDMLm97zjN/MfW3rwtrvbqFLyVY0wBgCCCrWyZckuVMbfna7Z+x9Y2g/x7/W/CrnnLWco1ILeFK9VwlTMqKi5p4nMNi4ERxVSIVsnfrIqeDmRqEPTWkTFrCImWtBMAxmSZLYEETBJgN5CtTZeoSb1wYUAntsYiWOCdoCniT0nRR55T4WEUgSWJAmS4wqmTAAk2lpIngbU1riQBYhUKJYiM/vjYSSe3eTnq9UK6rAwSFIxGtKhTqOyICBWqG8IR/hgSbltMEyIz7bCOAubhfvFQU1tUdJEQWIxnsVtM+pnN2Ip0bPczKSsFTicZuEmYnvkDcfLgnWaUg31AWDHdgCxJPcHBJ2lj2WF7cJDm1hN12GmQ0ROyhsZB3MAjbYD2kWgExsAVXPkc62wgImpop1MzqJp3XK1ptICdRvDCFODIlrR0sN1GTELsdzm0+pMEYOJ2u4dc4pafylpaoB0cqLCJJzAaNwLj8facYJIbQOlrnMKmCWxPNanJqifs0d51KlUpXNky6sXtdQwFjE1GuAx0w8q85b9nmopwv300FZlJFMMSShmQzBShyTgGJmDnjTck0GkRmGkRLyAGi+e5AueSVwTKkgnMHg+vrUSTJcAEXU4e0rMhhJ7g/hP6zFj8SxwkeutmztEb/ZxplY3+bUBId1aqSrsJ62FouJuYmTGTiDxVzPSIj1az1hExTDLIUiC9OmAYdnZAuRiTHc8POS0mVUDKQXlrmADN1ZZlAHVJWYEZmd5B1iI+CFYAyIMxExscRcf7b8CzMMkxGvSx1QnRa5aupj4XFAlkMG0moOk/IzP/TJOY4Dq8kqs7GAKZJLOxgkO3YeslhmOqO3HxpHJp206ltt4QCFkFjt2InMjAkEYJVTk9UU1RazU1Req0Bi7sRe5uJKqWzbJicyCBwKVrDHb8w6RVxcT7T8hp0HNRGcM6FHuIa8QSs7AWEGGiYuBJEQZ94Koy3Kt4tSZPUfh6QZY7C0RI9pPEqakUwjtc4UAvESRAJ3P9/6doVlIDAzGQRjJExd7gj0GTM7cSVCWe5MKmxuL9PvAxyUvRHn1GYKCzKFC02gbulzGoJHwMxAI22HGeq66lVWxbdSSAAFaQJwWaosil3yM7gAzB1NVnDEIbYhnaYgiCJMAsSJaMD1EEgq6WkP/wBNcfhkFFz32aZ9h2yOBZzjHXHaXJVS172iXS8vajWVgRVc0muJLKcGnIDiRYb4tKxjJnPAfibVKGpgqQf2ko6jIVC4OxV4NPsWwxB+KONTV5VUF1Ret1pMEpxALSGCkzPVaqzj19uFep1YamWNI1abCnCkoSUqKzK5BwIEgq1hkGB6uQPqDkX9/eatWm+xmL8d+HqVNZo0Qr3qBZJkG6ZSfUDIHoOMNR0pYGASQQIgnGZONoIA278eneI+Vam63T0nKm3JfZldYVbiGW0qCZMAZ6IEpNVpfMLmoKK6gQ7+axVyRkpTSqCC1vWzNdcIgkmOOnwlQ8sXN/rFVLaoj5Nz2pRrByDWY4CXGJttU4BkgHtnO+TOtHi2s/wUaBYTgVHnpwYIUKAIy8wY+I2mM3T0N9yG2VDQxchSqDJF1Pp+Im5iNipBJAM+W6GszVHoJc9BlYphmIE5ClM5gFMEY6dobUpU3OphtM5pGxh7fahXUlfJpypI/wARjHrDhoj0IP59+C+VeO9TWePJSJRSQGcyzQoALZY7KJH59l9Op94cHU0LVPWxQU6dRiIpgyR1LI+FYyGOwxc+uSlC0RMPRZmAKS9J5VmU4V7SwMMQen4dgluHon+GZ4Vn75mwbV09RQqU6DqapiQekiHWZuJgG05EySckzw2pKbQvoAMSdgP69/o4etX8ul51KzzaCjyyKgCKoJupqpN1ZqkvcQtpLYMKJ2mnrBlVhIuVSPzAIzHvxz69PQMbSarUcrpJxe/vm70dcCmgu/CP5fPj7gOhNq5Gw7H0+fH3HSFY23i7wesmPbGZHYztP8AOE/PK1qyZ67qRwCOvP4mAX4fiIbvgSSNFr9OFUxP0DwqjJEnePyIM/wAOJWGltVrzzXBiY8zrVEikuIALGIweiASVWbpKiZUAwNm7r6+mSklO8KwJUMzKuTIZn8yFbf8ADPxQIuMt0SbWPqY2xtMY7kzmeB9XymlWYebTWoaZlCwBIPse2w/QenGoWBuesxnW4tBuQacBb5D3EWOJi20ZCncElsxkRsDAdEApn1U+uQZntOVmPYH3FdWl7n+Xc+nFGhFzWmT1XTOcqMfIXGJyJ34CxBtMYs7FzCnADNtk3Yj0EfnI37wCczxVrVJTpkGY9sgkzJyLflEj5kfltU1BJxhRjHYmfn/YcXajShKkAnrUs3uekAbbAA++TJOIn4rUEYiP4VAatz0k/OnAgq9kdJkgEkiJIAGZiTBJHpxDUofMEAHaYkzvu3Y537D146VgBgchR6Hsp2I9QM78TqaYN0sWINQqc75bMbTicDjjBdQtOta0DTR7E2w/yAIO6icMLfywZGeLdTRYKiwxsuEC2IiIuGQxBxn1mDBFWrrsKzAMw7YJGykiY3ydtvQDiWnNzCmcoxYEewMYO43Bwfwj3mhaS6rDeCSbZhVWoCqsQwuiBGZP4cYmT7evHaFAEqxNOQrR8f8AmyBglbXOwzKkGLeOUKAKgxsgYRjMgb7/AIj+p9TJJoB0CtswBOBuYaRjBB2jb5gRbkgG0jWmiXMzPNqQaoDkYhTA6mBHwz7EQBmZ9yBNJSKnCL0nY94UTFoO0WnBwAfWNTW5chEEXK0kg5Hp/IAfLHpxKny9AWAWO094kkiT75/M8N5LdZzDhrCAcrVCfMwzj0hQI9I9+5Jn124E5vzRlepARkEkrbP4QSJxJO0f5s7Zf0tEqjAOSe5+vXG2Twn13L1OpRcxUOdv4GJ7RxVw1EXOrtCAvjpKqWoSlTDsq3s0WoEAW34iOotFytLMdj7jgHUUmcGu6vLg0+rOATFq5LwAglRgSSAZ4K53ph+yEnBkds+WJ2Anh5pOUU9RpEVwRN5BSEIaSt4IA64Jz7njUpFFB7yo2vYRNyfTEVGY0/2dRFKQQykF2MyCZUDy5jbG+IY1+T0ILCmiBWDtCwDawYlv3h0n9DPFXIFt0wYbrdTn1C1GAJ95ziMkxG3DOk8m05Fl2c5JyPlmI4kqg6riU0FGiT1WjCqrgTUMSZAmR1SYlwfeY6YjhDWTrqdQuWMEGdoBCkjpAEA7GMHsH1NR93pmBNisPYsqlo9JJ+eBwjrJdrVpnZ6YcncytwAE4UQgkADvw9kvv2kTgm6wZr1VWTdCDiGnB+EHF10HO0H2hpq+ZMjFgjkA/AYAEjCg7s0wB6yRgHi1NAoUHJlScxvE+n5fLgisgsKgASog7xMnEyMHaQf5cKFPw5jKC6FAnBqA1Mus57HeZyPXHqRn+PFFBMgqYQbADc7STGNwPy9o4rJtWoo2uBj5qSf4r/E8fUFx+Z/lPCs3GIqotmIEq1RM2HZ3dmmcoCImPhERjHw+2DhH1j+u3bHtxa+mAVTJkz/D8uIpTyPcTsPT5cGtNoDEtgyCVPqd8ew/Lb+fCfV8ndhURazft1AcvayqZEsiAKRKiPiA2JEyQ5qUQfWZAn9fy7n6jiqnT6QZPf07T7e3BDUDNUsBiZ77h5beczs9YsEVnUoGHUWIpgwgY2zEYUCZwVvPKXl6msuSK602AmoSzKPLsSghAqvIDdRSAQchTG3OmFt0mbj/AEztvwFr+V06yAVFDjfIGDO4MSD7jPBoGU6jCL3ORPJ63Iqwb9mEqLcVtV2aT1GAARf/AIdRZGTYxHxAcOeS+HKmp8ytVe2lUqvUVaZqFqisApHmMQ3lOBswuaJMY40zeE6CpMMyQP2bOxTp8wgFZ6hdLQxOWJ9Ic/dRkbACPy9OGtXYiybwmczFeINIKVdKhsp0GpiiYpLUsKksgVLSAWAtBtIkREkcZ3m2gY1UtWyoz00KEKWQ1Q/lq7AQHNtxVQABYIJkn1Kvy9GWGUOp3VgCDsdo9eAv+CKDtKtVpw6uAjfiRDY3UGggdOIEY4Kg5tYwVqacTz+tTvorQpBWqVgPLPlAhlmGqX/HSenBDglhIFuD07jQotNFUbKoUYOwEev99/YcNNB4Yo0Q9gMkm4mJbq3Jj1ExtPbip9OLo3ggD87c/wAeF8RqYeQmPc4mn0uUXP4R/L58fcOdFo0FNMD4V/kOPuLxwmN4Wmf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096963"/>
            <a:ext cx="47148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data:image/jpeg;base64,/9j/4AAQSkZJRgABAQAAAQABAAD/2wCEAAkGBhQSERUUExQWFBUVGBsYFxgYGB0bHhweHRsdIBsYGxohHCYiGBojGhseHy8gIycpLS4sHyAxNTAqNiYrLCkBCQoKDgwOGg8PGiwkHyIqNC8sLCosNDQsLCwqLS0sLCwsLC0sLCwsLC8sLCwsLCwsLCwsLCwsLCwsLCwsLCwsLP/AABEIAJwBQgMBIgACEQEDEQH/xAAbAAACAwEBAQAAAAAAAAAAAAAEBQIDBgEHAP/EAEUQAAIBAwIEBAMFBgQEBAcBAAECEQMSIQQxAAUiQQYTUWEycfAHFEKBkSNSobHB0TNi4fEWJHKCF1OSohU0Q3ODk7JE/8QAGQEAAwEBAQAAAAAAAAAAAAAAAgMEAQUA/8QAMxEAAgEDAgQDBwQCAwEAAAAAAQIAAxEhEjEEE0FRImHwcYGRobHB4RQyQtFSYiRTsiP/2gAMAwEAAhEDEQA/AN1zXTCqxLAGcZE7EgDbha/JaO/lp/6Rw51C7/M/z4X8111PT0zVqutNRuSe/YDuWxgATjY545bO14lqd8xc/IaGf2SfoD/vj+vAVDRaGoSq/d2KmCFZSROIwTvER8/lwg8ReIdTqqLLpdLX8lwQ1VqWSp7om5lZE5x2BA4xWl8NasvK6euCuZNJxn1EgZ7R/CODXVa7NA5HlPVz4X0bEHy6XtBAmfkc9/4+nEafhDR4imkDIN3aP+raP68eW1NSaZIqLUBW1HUuVMDEFTSuXpiB2lo9uJzcEdV7EjP7UDtHemYgzgnYxJ4PxjZp7lAHeer/APCGkH4Fx/mP98/X5V6nw9oEF9QUQJwzsN/QS3scex48uHMFhsVQDMg1Bkn1/Z7GTIxOM7zavMkEf4uRk+bBODcfgiCDsIwO4PGXbqZ7lDvPUh4V0lQK600YEYIMg47GSD8/Tif/AAdp/wDyh/E/W3GH8LeNPudyPTD02YGUhWUxDGIh5hd2ERvx6by3mFPUU/MpNepx3BnEqQepSPQ+3Y8KZ3XN57lRKfA+lmRTAye5/vsfr14h/wAC6bPR/E/0P8eNSUP+/wCuRPEPJP12/v8AW3CxxDd57k5ma/4G00geWPWc+0D5n0+e05oP2f6drcOsbANAyZ7e5+sRrRTP+n1/fj5KefrOPr+fGc9j1nhSmVX7O9OBAar/APsb63/pxYv2f6YCIqHBGXP9PbjVFPz/AD+Xv9fpx0p8vr5n6/mYrtM5RmWbwHpz2qen+I38pxv9TPFdT7PNPEftP/WT9dv141hpnv8AX9/9+OihtA7/AJ/rGP5cYOIYT3KmS/8AD3Tj9/26/wDf6j5ccH2daYHep/6/4bf17enGt8r6/ofb6756KWI+u3G/qGPWaKZtMkPs/wBOP35/6t+Ph4C020VPzdv4bRv/AD9I41bU8fX6/r9HfhdW5zRp7vedv2Yu27EjpBn1I2Mb8YeJbvBanbeJx9n+miAKnr/iN8857TxH/wAO9N283ftUJ/vnHDxefUCY8zfPwvj87Y3B/P8AiXT5hRMftqWdpqLn2yc5/p7ce/UOTvNVPOZj/wANtMd/M/8AW3r2+v5cWj7OdLGzn/8AIf77ca0IMn+I/v3/ALzxLyfr6/PjOc194xad8zHjwBpk6gp2tgsSCGiZB9jv9FhS8M0AsCmAP9IOPWDw4qJMjbbv7/rMcWJSx9fl9f6cYazTeUSZnz4S0/8A5Sn5j6/v/SgeCtKRPkr/AB/L5/U+vGn8j1+to+u/rtP1Ojt6/P1+v68Z+oa+89yJnl8G6b/yh3/X9eKz4N00/wCEpHzPp/txp/L+p+vXj5qWfr6H18znOY9Z7kTMP4M0toU0UgbTn+fz4CreA9MT/hf+5vX0n6iO542D0Z9uI/d/lP17/UcEKx7zGpHpMZQ8CaZGuFJTgghjcDOYIJPeDP6ERni+A9KGnyv/AHHtEYk5x78bF6P19b/68UtQ4Lm+czlNM5T8JadY/ZjGN2OD+f8AXvxXU8K0CINMH5y3rkGf7bnjTtR+vlxVW0/6fUcAaxHWaaLbzzLnlOlpqhQUFYFQZuOxzAzt8uDfD/KKeoVnakBkAQz9xJjO0xwN47SNV6dCfyMfxjh94Co/8ux/zenoTOI99v8AXgC7WBvOzX4SmOEVgubDMkPBenP4QPyH9+PuNMlDA327cfcU6z3nK5dSU875jWNZWoB6gRralNEDE52IuHxLs5ICkE524WfcHr1PP1Cq7LPlUgb0ogfiY/DVrm35CCewA5zKmHMRc3mso6GBlngiBUYbkZAAgg+wz9RK9F71WoaigoWek5QgQtp/AQMG63BXF05VV1NfSbExysAciaxtJUJLWkmQeoOTMZPwz+np27VfcmmIYSZACse4BOQSCI7EZOZMcBaTn9VVPm6J2ZTaTSR1BMKYZWUw8sAR6xG8cOhqf+Xp1RSqGbz5ez/F8MFct7Yme534rUXUZ+v4lS1UbaLeY+E01KW11cwIVrYdfQK0m5N5QiDM434wfM/s71KPFOmaomL6exI7ss3UnzkMAB6nc7tuf1WEUtHVBm0Gp05kgmOlmtjt6wTggE6jleprUacN5FZYLmREi4MojYHpPpj5cWUatWgNJ29u3yiXC1LkCebN4P1JkGgScC66nB91YtBB3kGPWOJt4I1W3kkf5jUo79//AKvbG/oPXPoCaXXraG+7sJF/QbrdjkqFLWyd1yCBJYSfzTQ12qH7s2nUgCVqoJJ7QwEjHsYxHDTxjggYz5wFpAi9jPMdP4M1BkMtJdvirU1jt6kfl/oeGnJuR6vSVRUovQBbBBqXo09mCDqGJBEEZg8bGj4a1rz5lekMmFWmzgehE2xBA9fcmeLx4c1OS1TTkkf+XUWDAA/HJGJj+OMtWsbeIiLZTfwrF3hItpUqLWqtWL1L0tJYKpEx1qhuLZYDGRhSG40FHndM73J81/hIJ+c/68KK3gqs10aw9X4RRAAwQLYqSpneM75OOB9D4O1dgSrqVpIDk0izPA2AdlSB8we24WOMZ0Y3Jg6a19pq9JqadQkIwYjcDcScSvxCfcZ7duO2TMdt/wCB/r9Txjj9m9FXL1tU3mN1XdFMzdIOSSQANifWCuADDylqSX09YWWkoWpVPlH4WkqzM8BDfJBk7SW6YWyjFjiMN1FyJoeYc2o6e3zqi075CyTJiJgZLRIzHf8AVDzP7Q9PTjySdQT3RrVAnPXBnAOADt6HhXX5HSZw1SsS9Q7XiWa2D2IYn4oWAIwAJ4sHhygi31GA7FqlS2bpUE7AE3BQR6KBtw9UHWINcbARbr/tF1FTFJEpIRjHmMQREAmArTP4P3cmbSnq8wrO731WN4y5NQbLlWhIEHYBfSTlQNZW5JprlB8uWkKgb4mjMKB1NAG3y+fx5DRpFqrLbkZebRPYE4EmPc7eg4aANohqvcGZ/TeItTQDWuVwSBUAdTDwSenHU4M9xGwnhvW+0iqSAtOkoMEyWJzHy/CT65HpJ4nzblNNiAXpoxfDm1mLHAAJmGMgCBdGFGBC0+FCrJp4e5kapdawBsdBBQwSBcRdOJnvkLAbw0qYlXMedah4NV3zAsJCAkj8NMDGSCGP9eBqWrcdQDqLSQCSMwYxAuEjJBjb1KnT6Xk9VadtS55wekkAZ7W4kbjb5b8c0VEWMLSFLeW4MYlQkN3iCFwZBPaCeEsyg2M8jEtfTexzFWh0lyAhn6hOYOYOAIwDI2iImfUYaR+zFSsLsMRBMkABbmAFszA2gAcMxzmjRDrDWoYEZEHNxKksASMG0k4O5jh83J2tZlSbllbAc9JIMWRJk4xufUztgAD3m1lqLUbw4JuPYdplG5kaZPl1CCMErCkGIJlYE5GDH5QOLuVeNtQjQ5LjcBwZKjuDAM5B3HyAAHDT7qtpUza+NlGCDgYBWBgAbCRwbT5SlQBChYAC0CBlYxJaTgYwcb4icCgbzErIaegL4r/aG1PFNM6dqiw1VUv8rqMdVpGFJjPuSO24Amn8d0mRSNPqCxElbFAGD+JmUevucYzBG5By1WaqgR6Sy9EkEuJpsPxMCt0r3k4g78PNL4dRAIcnAi5UPb2Qem3rwssqmzRqtVYeEQDQ+MS9cK2nqU6R2qN2PcONlEzsSdsGONHS1KMMOu0/EP17+ueKNPy63ZgdsBFEfzkf24MRe8/Q+R4B3X+MoRan8pyPSfy+sduOWn6/L5fw4mxjjhb6+vnwnXH6ZUU9vr9Nx8uI2fW/13/jxa+/19D/AH4j77/X13PBa+09plZ+u/8Ar9fKaiuJ+vy+v58XOPz+vn9bfOtjjP8AAj6+vbgg89plBT1+vb69uIVT6/6fX8uL3EcV3ZO+O/b6HAs/czQs8w+0Nf8Amv8A8afzaeND9n6zpW2m8/1zwh+0JZ1c9vLTb3u/Xvj8+3Gl+z8AaUZk3n89h/fihj4FnU4gE8Ko9k0goj34+4sGoX1H6j+/H3Gc3znL0mKeZVtWOhIyYUoBgbZJBsxkkZxiccAcx5frUpo1DXM9T8aP5bBv/typtI9PxdyuOBtRqalpIqOIe4ZMAhpEqTaR2PYgkGQY4z2r5/VpsH84oeo3KidzJBNk59D6Di10YZEm1gGaTw9oddBOq1hpkwUpTTLAZgkwYBn4FORudwHi1HamLgswc9ee+zNdKqJ+IgkE9uPKtJzGvqa6UzXqk1KiICXaAS6wYGMHqiIxx6y1WFx8KNCmRJtaLPh+IQE3JmZznjm8aCADH0SDgQTl/m+YrVK9yz8C0iqZG/mF2J+QaBIgDuw1ddcXGQQD0gMDIIEC7OR+ntniJreWoW6CGhRImCRBAx0mGA+XzHHNU5plXa0W9hI3uG8GDMn5+vaUMSPOMtBdfoTVqU6hNal5bFukiDdlg6i6RGCCJgnYnFPiDRV6tM+RXFNiZMgMphT0g2tYTKkMBOGGZwZToS0kNeLQAL1ABjMAz3ME7WzHxTE6abgSCLmaGaSbXYneARFxmSZjtAGGowYGbYEGYzkfg16xU6zUVFW79mgql7jBEh8rt2STHcbcQ5l4E1iMPu9dnpsQA3mMhUkCS1qgFcRcomY6czxvdVS8xGQMFLBNwAPiVsj/ALYAjvvwToadtIqziobmMz6tIH5LA/L24uXiCcm0RozYXmTfwEpoFfvtU1TMsarWHGR5d0eWCPWRM3bDhNyz7P8AWecwqVmpIhy61ibsbL1BgciWcCPRo41LchYVnqB6VrVvNC3mbVctAW2NiNzGf10n3qmJlhBf9dhtGc4/249zyJ4LeZWt4F0TUUpny7liKotuJMSSc3zg9dwMj2HFnhDw191oPQrlWQVZUWgKcIwcDMHOQCQCsgzM0aTw8Vak/m0/2RBIBY4ucntEwwHp07+jrV1V1IqLRqISlWGJbpkU5KzJiLlnBzIImYw1mIIJuO9tptvKZbnX2ZAHz+XuKNVeq1QACQJUqQJQkjYC0z8KieNNy+g7aZKfMKlOo2S/7NSrZwbSsRBAkqLv3YJuN8McuNCkKbMrsGZiQZ+JycjfE2yY2mBsKOectWqiAOKZjqMkXCIUEqQTk/8A9DvwZrMRZjt16zNI3tMlzv7MAreboLUYOCF2KkMCtjBegr6MT2yNuNbotFNKmutelXqL1ZpqFyCJsI3tMFoB3woJHHfCGrpPokam/mIDFxBBkEAyNwbhMf3zXqqi1GD9NqqSTgQRjfERvdOIER3XWruME/LM1EG8xniD7M9OdQraR/J6gWUJNp3BTAjPYm30iAp1mkdrUqOTUrIkCoQt7BuorApgGSATC9uxkkd6tohR1AFuxJCBVd0N0YLKDIk3SMiFznMq9Xp8lWZnAJFqsxt7s0GIwCJB7CZyIqVatlJtj15xllUFptE8QOBDpJB/DMAwCRG4+LHsO/CerUQlmeGLKVcIpEoCekAsxySVkZ6oBWOAqvMaSLZUZUcC4taQ0yMDBxIYbxhpi2eOaeSAZgyPh6YABAjqJEzkmd4wIidldLM0apUggDMhzLkxqQgCoqhLW8sH4TsQcAKagjMHEgFSHLqeJ207ohllCBB8RwDBcxiY6tpiQPhJ44iAZ3Jx2x2xjG5OP4yeKV1AZsDpFoJTBYFyrH4gcBhg72yJEng1qvV6YEXU00sv1jOs9p2PqDK7HuOqciP4evEtPUIYEbyI2gSfSc/r+fH3JuaUaN6V6lJKqsUMnJVAqqSYO6qCeLR4h0fkshrUQWD9JIEyWA39gB7CO2B0CSROUOCqatSg2vjEG5nqP+UrJAoioDUd0lSGYqztM/EWyTcMb24J875rV1ml6Gq1VVmLBxUYqRIKqhKlqbARKlidpEZPovO6CyXoHqqLDFDIIJWMAQJDe0jM7nihatOsjComGEVFElbDOT+9kBg1pKnv2eenV0nSwvc++dO1xcEieY/8TagFW+86g9MNe0gE4YBSbXXGLoPy34src41QUVPvVZ1aQjq7gAgzaygi1wM2HsQQSI4dc9oaLTok6NqqwJNPWMCGK3WMLZJK9Svs4kiMgLuWc70KyU0NQK62up1bEEHIuFhDR8QMYMEZjjp2FtWn6f3EXO15dyzxDqnJjU12cEW0r1JeZkSUh2U5tAE5wY4ApeLdSxuNeoxmR1CCN4gLgYOPU/oVW1ehj/5J8kj/AObZv1FmfWP5b8W1ebaNjcdA2xBJ1TAkzuxs6iQSLjvkkzwvSp/j9P7haj/lAB4w1Sb6oxiTho9SAVMGM4Ht2jizVeJdbSAnUs4ZZVpWojQT1IxmRGDNrA/EoIniQ5joR/8A4j3z96f90x+AZnM5xxbpOd6O1qa6EkPkr94YiRBuynQcfF04wTGOPaV/6/8Az/c3U3+UCqeO9TcT5g+RHSN4AkFvQ5J7j5DarxfqYhNQxU9+m6cb9AIG2Bg74yBbX5hpgenRJb6NXqSDA9AIOPTsPQ8DvzSgQSNFTAMiPMqncGBMiR/Qe3DFp0t+WPgJ7W/VjI1vE+tVAyapyhYCSFvUwek/uyASMwcdwQo6+ONaBaK8x3sXE5km3HfJ4Ooc70NNiw0bZEQdSSCPRgyEMJgyRggbEA8aHw3yTQ65XcaY0whtCis57Ek4AgRIHrnjKhpU11PTx7B/cJdbbN85nzz7z6aPWqKagUhgYBkOxHTH7rDbG/FOt8T1VVV09Z1FsG3ubm9R+6V2P8uNfq/s10t0xVVQYsR9zO8uG7/w4Ef7LqRZratRVu7FXJg+pVBIztP9OEpX4a9x8LSqrUrPTFNrY69ZuOXcy0r0aby3UitlXJyAcm3J9+OcA6PlJp00QPXIRQoPl0MwInKz+vH3G/8AGk9ng9UzTJ+s++eMpzLTM3ou+cfxJjGZ41vM6XlCoOyMwEegaAM7AYHCvReFW1SiqKiIhk5i7DMpBEqBlZuk9scU1nCjxSYKScSnwJplXUVHZUikhqGoQwalgqCuQCDcZJWek5xxqxqhW5YanlKf8dhS6yrW1KlqsA0tdAJE5aYji3lfh2nQpVKaqH8wp5lzp1BZCqQMZBMgjMn8mFKlbTSmiIoSSLXQDcmAu49/eeOHWr6rlQTtvKaaFbAmQ0ovpU3YQSFkNO8qbTvPTCnvgSSZ4KqasyLbT75kwPXOCZO39eBBQanSqFgpSGdial5AAJmAuRbOBnbfhVqvFVIaT72JelNsgHLRtBCsAc5j9JPE+io9yg3+sZgbx6wYeWoWMpdk9oGMQRJxO047cRq1PLkm2Axi4x+J9uk+3tk8Vcv1Iq00qvTqIzLd5bAKVwTvJIMCYGwMdjwWrfEVQBgTiJJJJWLiO8mSPTJ9RYHVn19pqkWlAmT5dO5JHxC0DIMEkTIIyI9ewnhVzrU6xTRGloJWUsL8AgCBIaoSAsnuoMRvmOHNSkxwSXYArEkncGYnAIC+2P1z3ifmS0tTTpWVLv2YLCAo8ysixdJ64qXWxMAExM8O4VC9SwF8Hf194upUKriaWtplIYWAwV/CP8vt6Z4H1y0KaGo4pKsiWZVGJAySO4xHeQBJInzRuf1nAzYGRGAGDNSnRb4s7PU3A2OxiOI8z8OVK7VKr63TU4eo1rXsaYNVgRd5e1wiQNgIgY4t/QhT4msPIQRWYjaA+OfFtPUvZRRUoo3xKyqXPZyB6C4AHMGe5UJ9DzZ9MqlCFxLL6gsSJzjpgjaO3odePsnrqpZtUpEE4eoixHf9ngb+nHdHyulpz5lSlT1FUMoV7/NohWMhkkDzXhXlmJgkb546C1KIXQuR67xZB3ML8M+Kl01DV16zVaXm06Z090FifLIimCItDiQxFpn1kcEaLm6ayvpqq3VWXTVaVXouqGor0ZaETr6XXqA2n0PEeYslTU6TzyjKa0VPMtgqtXUiH7ABU7xhfbgrmOs0yX0xqNPR05qSKemeldU6tPDkqYXIcMD02QbcTwpSLft3v/UJ0A2PSN/BvJq2k0q0tQwLB2YQ5qQhAlZtxscCRvG54u1DuabmmoaoElaRJAdp/wAMtCwMmJIggER1cG80111LBSqWX8BEEExg3EGRPfIEd+MpznU1EWmEfyXq1lphgwcqrhgSoIAD2ysiY7EwI5bEvVu1t/WN40Cy4jPmlZqTWJSeopW1GLgWCruSImxSouKCDKxNrcR08opBwZUgqxgQGG8qdzO28mQeF9CjVJKO9R2YVIZmJ6VgBoAUM3lEHGASCbiYU86xDUZJJYCWiYAgRccAFu2ZOTtx6uDjR0HS+3xm0xi7SFPSRUeoDFyop75S7JMyTBg/9I/ePFlIekmIkDOTt+p9/wBeLalSB6+2ST6DE5PtP5cTpLaWFthNpY33bBvUQOoNiQuGG+OJG1OC5O3r6R1wp0gbxfo699R2qU0ZaLWgGrBmclkUE/AvfG+5nhdV0tWUq02ZXaq4tq3MpvY23KTgQgCiBAY/noAu5IWS2YEbbXNAJk3GDtnAJMq/EVa2mHgsEdWhQScGVgAfvwP+6eKkqWcKgtt+YnlXBLZhtasTQNaGBamr2rBi5V3JBLb3HeTPfirl2rqalK5t6oNqggBi1KQgMQDcY3JzkxHE20p+700c2hUS8kKQLAvTBkONgQQe29wBFocz8lmim7PUEdVG0FRd1iAL1KMMsCTOSYJPSZlGwnKpUHtt1v8AOV8gp/8ALIyqVLQxDYIBYEkjAny8432+Z9IMCGByMjfeNjn8j6D0I4F0WqRKdOmxN7oIgbfDL+i+w/SSscVVNLVczVd6XUwpiiwtNK4hGMzL7ggfDEFQYHHN5WvU2wuT/U62rxZySI+r8uGp07IepXSzrRTEhgQNxNMksPnv1TwgHh9dLZSama1rCn5xpIRPRaHhmZGN0QRPT8hw55dXCwrMSp7k/iuBBuwdx/EHMcBa7UU11qFqtWlUZgFYAha+KIIqrGCVIRcRuR6BlBiwK9N/XowWFjMvodbRp04qUkJhmBp2spXzAog1HBBDOMbCMHYcM01OnhmNIAICx6EaBfWnKsSI8h8e+28arXct0+pe806dcWhLxa0dVxWATi4BvUSPyCqcppL0rQUo+HMQACTuDJEmq47gXOZ3BJqiHNjfrY/nt5QQbY+0zHO9TSoSTTQm4qOgBZBKt1ECSGBwM4Hz4zOrBtJKgFh1WgAR+ERgRJO8953M+n6LlqUdS1aC/mIUqKxwestd7kl2kTvAxM8L/Efh3lrEGKmnqPIHlqTkRllyveREdthALOH4mlsCffCajUc2A+E8y1FMkNBLdtznIMTOB75zHC007QYAIOfyHfb6jPbjfaz7OqiuVWnUroQIYV6SzgYIamCrSCCMwc5J4HqfZ5UGBpKkHedXR+XaMRnjoLWpgfuEn0HtMZp3ZCGWAwntPrMggg/KM8O+VcwruxC6lqVR4/AFptPwrCYGScWGZwJPBet8HvRQu+lqEDtTqqzTMAgKGOx3gx68Q5b4fNZTGjrKdiKlWyfldTFwwMD241qiFb3FvdNCkGG1+dcypnIWsB1YCscZ+FLTAAGbcHcjYT0X2jMSVqacTMG1ypycG1gSJ9JA+XDTw34pox921Qd2U9DVJqEQ607LitwPmQoILDG6gRw71OgoVEAKVGB7NT8xUkZIuUld859NuJKoprh0HtGI0aj+0wnQatKlKm9ri9FaDPcA/ve/HODNJpbURV6VCgBc4AGBhowOPuFcyn/h8/zPaX7xZrdHUY1FALMKjghYIm4xn4RuJkj8pjjvISGoBBcxpu4cKpby385yQYSAwBIwSAAd9zpfvSBAZBBEgL1XTkRG4P8AbPGevWSVBUOWMjouJMknbqOSZ7zMcPrA1lziILikQd4yp6ciR5bhQpgeWQO3SAFj+H68WNpuodDfCASUaJBjJtiYj3x7A8KaOpa2ZqBySCLp3Yr6jHpE44sTmdXuXkGYuXa4wPiwI/gDkxxzxwX+08eM/wBYwOjLEXIxDFrg1NiLS7AhhMQR69m9J4ny7lpShZSpJSUMYCAKMLaZVVw15J77HM8JxzmqfxVo92GIxsHncHMHhtyrWLhqhaYYkFgd6tQCcSzEkRmPeMcE1EJi+/wmpX1m1oTVKZvZQRi0G5tiD0/hOSJPtMSOKqvNlXCLdv8AGfQtHQPcdztI4XagnzGWT/it6xAc9zk7xg9owJ4HFYYOAu8KrTOBkg5kmNhsc4PFa8LTW18ySpxLk4xCtRzNyCLoWPhXpB27LlunsSewzucxzmu33mipY2Hy2jHx/eqAuLH4ZB27578OxVj1EZ9SZnEwc47THrBys59SF9Jhb01KayAcA6nT+07r/fitAARaJpsS41GZbRUosO009Me+R5Gl774EknAHrxbqqyhK7KwIqVKqypBm+tXImNhCA5PeeK9Xpao03m06ZZRR0xJEwf8Al6X4lgkyoG7e8Y4QDVVKxNqsrBYmHPf4diNzOeGjxZl4nsPh7niawOWqM5QlXRUtVQ9vv1xawDz3YZxOW+0CpS0OlVKKEMzKi3XEW01aMmZINQY79zjj7wOyRbWUVzVYLSgLUCwGkFWiySwMqD79uFv2uqoTToFVbC4tWAom2IAjsMwN/nnnIgXiQvTt8Y64KTAcy5tV1LF6r3SWMEm0XMzEKuwFzMYHqffjV+B/Caup1NS2oFJCUyJUkRLPOIH7pB2JiI4Qcv8AClatpX1NMXqlQU2VQWaTBBIAwskDPrtueNl4ZY6XThHp2vfcysWUESJLQTACKeoYwDvv061QKmlN9rRJRnB09M+7vNFR5yqFrgQpgLFigdhhV2gCPU9htwVTL1U82khqqkFjcZyTIWCDcFExiYiZgEKjr6dQVXdUVwtwJLEAwIJJPWR0kmIJnG3C6p4qqUOboqlAjmmrEJ1eXAGSSD+AODOJndmu5aoxZh1GfXujnFJwpQMOhucGabmnNkp06K1FanJd1L2tTYmXwVYgsxF4JIO5GYgXR8sR6FPU02LCpcnSyggEswDOoLGo03FZhbaYI6Bw2qaIHzaJLfdQwMrd/iGGVVI+JUbqj4ZFJZAV145W1SVrahpqmoYKGqCIYQCf2sA2TJBbplQDbKzqkKMe+JqYBzmDI0MDcD6dbb/P8RJII22G+LvjWAGGwNhn/UDsJz23xH2oo2Kru1qt5kWtaOhGgMRBB6WyZPxExtxQ2vq3AnyXgWLLmBTW61mJvVt8mCJ7GeBstr2FpPZ7XLH4yGn5ifPdJW0KpGFxhSeq3ffHE+dapvJq2hAQjYnfGclARwu5fqTUrNUp0UVT/iMazwskFaaxT/akqwaAYxm0Wy61OjDqyvBV5DAu5EGQQRPp/P12MU0HQfCO4irdgVJtYDftvM7ySjOiBdTUitWRKZaKYAUBgqC0SCWAZj02yIyOHOn06F6j3MbbVU1CD5fSqmImwABcgiWtABkgLdZT8pfKpI/lqrCDtcA5cCTcxIplpIANz9QO5p0D0CqAH7uaYp1aqC31C1HAWQJJNwn3sW5uBqXZrX36evRlKEFQYFruT1WL0qKorMtWH2Ml5RCCLsUy7CDDG0gyRwgTnVPltatQrUtQCH/ZqwVoS0BQCWErKkraYiM5bjf0X8ysxVkqQbVYNBMKuCALctaIUdjjEjM/arzVKmlgim9ejWRVqWqehlYsuQbSDbcPWI7nijh31HlmTMNTGQ5T4102pc080icjzAoByBAIJAIInO0k/hEaTR6/cNe6I8ENaepQpDLMWsJUzO42mCfBFr94E52AH8AOPbOW6EqnUOq4mLVP4KYEhhubJt+htekqsLdb/aYUVFLA56fGP9bzwXXK9MiF+J1BnJZYKkggdo3PY74vxzXevVelTqFAlC+obz5cs0hWIMXOqAiQcbEndhT5PTTBW4Ru1rGAIEm7ERP9sngLm2lRQLRAIKgDbGNtyTt3mIjEccylopVNQBvOlRp/qCEDfiHeA9WamgpM1RXbqBJyR1tCse5E/oVgcX8+0jO1EqAQjEmCBaOjOT2AOwO3C/kXKjpFtVHpCr1TfEkDa0OTFpm6BPvE8aHRirVJlwqrEG0E3biYYbQCAMkj24kq0ivEl163PuMetbkL3tjyPSajQUgKaYGw2A/UH0+vThbzPmlOlThu6bBSZlcT2E9u2/pxjuf67U0XaKvloxlUDxAL2iFKz8WcwsAwYjiXL+dBatS6Kj+eKaA4YJIAIhcqoUqBI7eo4q5bBcSNWBOYy8Vc786hTp6UvdUqC5hKWIgLMGb8Ja0Lv+Lcd834O8UMeZ6mnXJioisqAGoLgqfCEvAlSWP5TBEcabxLohVoVPLHmPAUQQbuoAruVgAlskGRgiJ48513grUJXo1KBmszm5GW1VCwA2SbqZyCCAfQelfClKiEPYYI+8Gr4Wss+A/5qRBIdtmBn/n6JGxI2P6z6cenuhkyJPcqIO8SREnA2zscYHGY1ngm0Cp5pD4uBBdbjWSpN4tay5AoYrMGTxpTqwWzMkyAcjJEQwnBgdz+W3COOcVlXRm17xlLwEhuu0tp6W4A3DIn4T3/AO7j7gijeVB8tmkDPQZ95v45xgONo3WIu5XpWWkknMCQM5gT1Hv7idvWDxGvTiACJgjM9oyB7GNiP5HhlodaWok1VBZYmouBIAu94G8DsYgd6qTgt0wQwuG0fvAbQc+h9DuOOg1Vghxe05LU9TAEwTTaJnIuUDsQ3bsemAMRHYRbOGgFJydQMkSJ9MSO/eJJwYmRvtwa2pYwALQY3Prse0AAiJj88xUNPiXNyyfiIiLZlF2GTJmY/KeOa1djiVrw6Lm14Fqm0+FsDekZzMQWIgQSpgzME2g54lpObMgAATplQSpJwW+KTk4Pp6DgfFsCe23uolhGDE/r2xxUoG15LT+9nP69jH59+91KnYC851WszEkC3sk6zT3ua4AxI9CZjGZ2J2jilnAj4VUmMkAiMRAxkja7cgRxJS0NkLaxWYzIYXSIibvn7jcGVERlZO+QT3JON8HM9t/Tim0R7ZBcmexMh8QYOIM/Mg98nJxx1KCsQHBdZBZTIEggg29zIvC/5RGZPHNRUCjqhsZzj85mB752IydqKmpZ7oMROBcPX4oBKyO24ickRwt2AGZ4A3xEHjvU26qjYs204kGmQhDOcI1NiCBGRGIGOEtevWU11TzWZA6o7kQxSvTDgKVACQC1jEjpB/DxqKujWq9NajSajBREbMd4iSpK746rCIIA4Mq6lUpvT8oL1hgT8QIYSWuEkkAgknu0nI4UvFLTUAidLh+HqVrhBtAaPhyqpo6g1rzUpq1lxUJKjIAJ6SBdAtyTG0cZf7RKbEacN1MquCVAAgMoWAMfCQTHrPy1uirNchJySqrggNccKuDORgmQJU9xOe8dcqLKjKWLABCpwSMiZkwxYEspzkESAxDaDeIMTmE6mnU5Z6f1H3gjkrtpaIVIQorE2kAuxaTkgOcrBn2kdh62pp6dz5dcutFioquytkFplwB5nUcLkkgdp4Vc68Xa6pRoCm1akVpAV7TahtNq1VcHpVgchSFmOzQMkaNRtwTgsB+GDucEwTkk4wP0P9OCSb7mBQ8BLd4z5x4xLAJSUgY62UD80UCEG+TLfLM08upOKtOuWsZYZGeOp0UkfFuSRHVMk7NkcOfD3hhKjUnfzGXzwhPUkA3WMGDAo94ELk/EWgWyX4l5atPUWtUKm8sTVqsxKQXm4sx2BEgCSCOorIcCgOld5r1iTb17hN3o67VNLRQIbG/aR1dJLMLCQoJIe5mJgyYjEccr6exS1QhFALFnZwqgRnMCZggSJ9Y4D0fPvIREqU7B1v1G1rWY1Ph7FVbqWcW77ngb7Q+YQNPSFD7wK1T4AYLWNTe3GSGAKkRgSZmOIBl9A+Ps3kzKxcX6zWaLVqfJClmuCFSyssjJJJI+HOwOAvoBxg+aa1TXq0lhmR4hW8zdukCC/wC0MxAAItJIBJJc/wDHNTzhpX033Z6tOpbUFdHVLKTMDaFA6I2MRwi/+K0qCNUpOK2sqUw1SuxV2mxZRAIuZQPhHSsA1GMWkAp02C3J2z8ye2Pb5Sk0w2GO01OiT9ktKAlRiagp/iRC5tuALfhYJuZOJJB4MFBsdI3yZYfP8OOxz6frnNNpFVVvlqrw1R5kl8GZ7ESQAcdKQIleH1Xm8ULiSTIU5ZQZaDDYJkAn0IAmJgopsEuoyb3kr1BUb5fCRrKZMDPxHJjcXYAMzET8/WOKuT6ZqJYqlpcFiqkgHeIBXBua2Zjb34bafV0ni2pTbBNsDIBHxLGM+sRO3biKoejqEgQe8k2/rBH5+m0Zq1Am0eX5eA2IBqT5oIqWwAC4uw1rDKyABi3JgKQcAKTxi/tbrslCnRuuRmBF7F3DU1tcBj+CHUwxJkGMTx6I6dDwTJAOD+XT6E7CPyHqh554bp6yrTWsL6aea7Q5ByQtPIMieo/9hG3DqLgVAxGBCWoNJaeC9uPezqz5i0irXm4RCjYsDkmI6CQTEi2eBB9mGhUhlos22GdyAYgiJ9erPr6DNHMub0qOrNSq/lABxBi8gIaYK05B6iJAgYIOBniutXFXFMHENUSpct2NvhGdXTsFvIITqlrqZ7x65nIkT65knihNEzaujcATN7AyWImASIOFIDSxgwfTq5y/xtpNQ9GnSqnM4dbCSMIMgBmLZAEnO3YZTmGq1FPUM6kKyVKrV5UkGWYi+VJ8s01BU7QCRESZkoMznXgiBTqNTwuL/Taemc2oo1t4lhdb2OBJKk/IZPYz6Si0/iWmqA03LBlZrcJnAtLN8IDYuJk57wpxOu8V6kotS8pLEg00SAQwvMSSzi0C0tsQZI4Y8oFWsayqaokh4M2k1J6yj+WCQVIuAEgCIwS08MLl2mXKqATiM9JraetILItxRCLlJ2cSkyJIGYURBzBwtdfX0Er404Z2c22vY7spJJRYJI3Ia5ZI7Ag8VUvB1U06YqVPKCgGocESuyqoqNAHqtsb2nI4S0vC1VWUqvnAmWFJZUHBHUwgFh+MzIjHSDxopU9RzjtmYKnW89B5fzwalKb0nUqVuJaFf4iphJaItYdWJO/TkXU6VajU6qXEqp8tiWYZAF6w3cACSTsJUbtlKfgGpXrgalB5SI5JSoGLNUdqhIJZmVELmC8EwD1A8OfBWmrJo0WqrIUZlAZCrAbrJxcczPp8uE1KaU1Og+jPM7gmoDmaGrUWsLGS4EkgBioJCswUnBGV7ekxvxDU0AtNOgoxXqRiSZnvcSSPfM9+JaOiC3V6Ge5i049fyz6ccFQGlSImCpMFQD8TCYGO24+c5kzIMGY7mpS1NuIxpaKlA6QcDN7f68fcQpN0jfYdz/bj7i0PJ9RlfKuTD7qil6qs9OGAgbLtBB/dyD7+4AvLNGKbi1SAQZcsxJlSSY23/dCiZweNLXQgQMC1gANvhOO8wBiBsJ4UabWgrSTqNwENna2QxxgEEem/zHAuw0m8sINxaFUaUkYhrR79gSRJIHzj0mJz16liXKJMCcgCTEXVD2zM5wDnHFH/AMfpWhmNiNAloAncTmJxid8AZ4Q881FRnKqzNTIRioCgDp6QtSR5issOQRExtMcKpUgT5wnqNbyhus0dqzdMtBUXTC2qZ/CcAYPY4mBwCmpKhHLBVc2qS25ALGDAAEEic7Y2MMmr0ndVvBLLNpdGCAr8SqVIWVcHfMoc8L9Np3BZCZVSxUHKXQereJMkYiI7GODRiwAMjqBVNxKlFZKlXz6QQlvMUUx0lWUC4gnDXBmIJJBO/FNTXkjbByDkEz2iRcxtzBGGGwngjnHM0opfVLW2qqLuekkhVXdiZGIAEDsJ4zFLmOsefI0NeJEtUVlMmCp3UWl823ECBnearMRiLCl2JjWlp2ZzNzWmOkEHY7jG4AWRmWnpweHGm5MWy/w4NoB+Y79JJJzg+wnjPaPkHN2Yk+VppwTKEiTuoUOZzmWEzvvxpeWeFBSIqajUV67g9Res6UxMZWmGgdsEn5AxxOaJAs7fCPrlWcldsTIfaB4jq6XU0KdAItlMODaCQzFwe+1q/wATwVrKjpaa8eZVYTYwgOwLGSFGek9x23GSm+1qnOqQgTNJCTk7mooP1uffinxtRTUIuopGsYWwzRIpG0MzOlYwGgyoWCcHIAEuPDq6qNpZwvEtRtbqPvNRpaEPTbFRZU5uwGxBkQwESBkZMT8Jp5xphXanQqEXinSNQAhCS6wsAKJp+YyqZMAmFiCWZeGvD86ehUbqHk0iFX/pVkZjvGCQARBO/bi/xNycaimgFFajXIoJRXIBnAUlR+pAxmPiWcOFqBb7dZGTqYna5P1gPhnRUdQ1WoaVKpTRUoqTSSGIBNQzHWJIFx6olSTBJC8X8qCV1ZaVNUqUlpoVpqStUM5tAgWF0bcQWZQCVUMeNDzbT1fJC0G8g0HKFUARMEi5jAK0u5WmJMiD34YtSoVvM07VKeqFOL7gp3yC1oCAggjo2gbHh4qNfX07QDdTqmN5Dy2K9FECuabl3qMi3qqgx1xK3kqbdmDAg9NSd15tNqhU2l6UNkZS4SpBIwSO6mdvyhy/lVGgp8qmtMGJicxtLHJxOJxJ9eK9No2Gqq1MWsqKMyZCoJicRb88r6nhFRwzYhKFcMTiwx7bjED53ytKlVWYtcBgAgWyCAwIhg0SN4g5Bxwl5TqnIanVitTgFSkzZcyklAJKh0ZgyZgqYO4acxoX1qgNVghIFnSkwFDC+LipIMxDb5grwLV5Y7ahXQQrUvKX8JBVi4aI6VBt/L/t4nuCxBz9vp67y9SEpqSfVpneeKmoqUgjUjUWmoLFyhN5KuoQEMzNMEGLe53BYLyWm6eWtOl8NRaVwTpJXDD907ExtPoJ4d835FSB88xfTW8sEEtaV+M2ksR2YQephMMRwF4Zqoa5DUkLsGKsS0rCkEBZKnpJMwNz7SxnsAATiJHD1OIVqqftG8n5PnKhwpgs4iCIwylZn96SZJKsR7F6/Tn7k0AhviUepLAQwDCRaZwN9sxx3nrojp5dpdqqiopM4ed1DC0sO8GYzPDDnGpanS/ZMFcsoQ4xkEwCCDCjaO4IjEeSnd8SPllVVjsb/KJOQaGoLajo9wJCqJBYFBcZZwpglCI9TgwDw2UrqkBUkWkqwiCMCcdsxnYkAg7E57S696TPqUpmqygUyDuwaoJioe/SYkxgkyBHHOYU3FQPqCgqvNQqMWTIVAxgm0XM1Qb5MDh4oXYjHryjWRbX6zZaikxptYRcR0lhI33jE/yk+/C3lhc3rVULUVoaMzj4viMTbj2j34I5frb9LN8sDbfnJVwVIj4miNviJMbxwOtUmqzMsmRbF3e/dsgxCjbG5EkniKo4ptpMJaWpPfEH2hprQtI6RqgVg61BTIRjsR1SGIImFH7u3HmVDwzqTAXTOrMdnBAEdzcAI+ZOQe2OPduagvpnZAGGGEEH4T8ozt/twjNEshSnlzUGM4mDMj8NrXdh8zg3JxXLUAAeu82lqtptMhyL7NarsGqagUmTqARSxUraQQSVA/KdpE78em67k1GqQ9WlTdlOCUViATkCdx2gwJIkEGCBoOVamnVvmmykrdhlgxBIF0d2EkGQex4dLRJBMuAPx5XsMgAdyo7CM7ZlD13c5PstCdWJDNE/PuVefQ8hbbSJIbI/w4Q02UdJUkHC242GYhyTlH3ZGuZWZokhVQAAQFAglgOrqYkmfYQbrNXTVWmsrQVDKWypbIDAEsgJAImfb147VpjAqbtgAq1uOrAyAREgnMAbcZzWtp6RFQN1vaRq071hSpBBB2IIjAmds5wZGIMnjProymQqsUk3l1MbFQ1xui1UaSwbM43Lx9Mv7qgxEgWnba5YMe08Dvohg23MCSpaWyCSDLEwQYzH5nheoAWMxWW34+8XaGqPvXm1ElSp+AXbYgBVuYAgYkrJwo34J59zqhdTpJVsZfiVBayzaVgtUp2jJbpDT6EDizXatEVWZ7esLH4ZYEqNpB9BIxnbhcfDVGqw1Ikmb1tYFGZABMyMwFG9sqJBzxist7vt09svFdywuOkfcqaY/H09gBMiJEkCDPeMRueKdRU6KRgSUDEWBZLGdtgTMbb/AC4hyVGQszZxIs7gD4gT6j+QwZ4nrMLS9kE9NvYfh/Dvt/vwRvYmSMb0yYdRpMVGRsO3+vH3FlH4RkbD09OPuLdCya8Y6lJk/wCRyO8dJzMevuBvwhbTCm6VGquqzsWx+Y7GSDMzhdhgutLJRGJlnpNJPUCSoOCMQRBkyYjuSeFlcCOpZUyD/IxGZMxv2/PiaqCRj1tOkGCm8AoU1eYZmDRJZQt2ADcppqJJGDaDERuRwv5lVZWqWibSWZmJMTsTCGMkjNsEVOytayetQDUUp3F1DEtgXZBKvtccSAYEXQY4np6zUzUqOLkYeW9imoTPcAZIi4ERjEQBw9CybbmTHST4or0HL67y/wB4NIstiqtNXKjADZWZIXfYADuvDChommmpa5mtQuSQSVGWMQJIkwMEj8+DdJpDSW0kFgTP5tMDMkehMk9/QD6zXKGVUM1KbguhBGCpAa6wgwCGEHYCYJjhbFtX4+8WCr3U9JzSawU6gYkgMpQ25GWUg4j/ADH1gNwfquY2iRTeoSQtoGSYJJ2MCBHzMRtIGlp3gSCIYET05GRET6x/rxCvpK9Qm6qadNfhspqXcgZLM6kBclQEWYgkgbnWfSbggDzmcNTD4aWNzyqKig0LVMBiSS09RgCxdxmTv8hklqoYgTcpUsJBgxggbAGO1oxPvCnU8sKtTivUtDAsjhSpyeq4Ip6YLEGRj4RluDaClXCeWiUKawC5JYnpIPlhQFUN3PcbJjiOpU12ZSPZLBw4F1t74t13hKlqtUdRqZdEohFpZWGlywLjLEFux3iZwD2vRTV6J6FEGlSYFKTHIZfwOVEFVgMQnoJAjKuU05iKUH4S4KmCGnIHwsCFhbZItOc8QAMbgKBHTckekQSQMHpuMiTsTw5qpIA7bQBdVME0GnNHT0qLsp8tFQMFtuCiBgsYkAbHJ234X656x1CnTVWWoKflkWM4tdlPmwWCSpuyZP4SCOpXS0QJAEDG36fM4H8OAtYpvVIkMmbhIIJtA2O3U/V2QgDgKJbmFiN7ydGBMHqK70QiM7uGuBNrMT8RaR0jrPcKFnYcB8r5xUpoatSKrVCS1pgliR+I7kKoSAGkKDMZB2o1CU6RWoWgoFhWlgYNsGIU4OTv0ziRwNpuXgItVWhKUEHLAdQLNawIifmZv7i4POnUbnG8xsAX9s0es5hTpgFmVbsA7z742USJO0R7Su1PNir1KZGCyhagvgqyyptAMwp9YMEkibeKObVVIFEBbaYZVAE9gqMcLgXyMYI3Fy8RfXtTk2adVcwClhJBfIkHqGwM7svpErXh6YY1OpHq0ejXQL0Ea19EP2aAEKpLkRIaMC4+stn2B9uLn04NQP3Ckb/Pf3kncke23C/levvqVB0lwFyGAOBtbJgqQTljGZCndL4q19R9T92DvSorTD1mpmKjFmKoiGZMQalghmtgSY4NULm0lyTa8u8W84AYU+pDaQSy2gjHwsQJ6okjAIiTceEegqqWFpJcOnlqEZ7jeCR0bQgdiMYAHcjgCrRQLVraZzimBVpmoXDxa1VRMsLTaxcxaynq6kn6hUeTUBFNA16FCtQ3CGsViBDKSDBUxcBvs08ML6p3eG40UuGNFcHv69WjvX+JxWWmtlRlR1c1lEUzBK/s1cioYZWGBPSd9+HPiHVLNOoIKFeghgZuF0gTIDIIB2JETnPnfK6zN5EeYEUhzANoUAqxy4ulF6mk4V1kAMBs9BQqLoaVQ4kGEyCQzvUUQS2SjSQT6CT2etNabAqbTl1DgA9NvfKNDqUpuGfzEcCAyKF3w0Ag3ZB3EADGRkypU8xy8wCARGIySJiZgbZPz4d0NAEYIMstEERgEioASPSWB32k78KdayrVrMaQcm4B9yoDsZt74MgnYncZJGjfUxtCLIyqLWI+cuJP3ZkVgrGtEiVjFwMZJmwzvIn04nQJo0mq1XuKuDLKJ7rhQWMiWaMMSoxvxHk2muYuQQFBJF+LQjAdstLNduPhGRMma7k6vSIJNjOvmQ28wLiDABBMgqOmZW0qpXn11U1SG29kclTTT0jrmFrr0VFDQqlQwJgKV7QYYWkHH5ZEzxHlaJl6ZTP7k5j/AC7yAF3uOQNgZA8a6arVRKVKn0owMiMfs2wtrAoQIAZxaZyCo4A0RanaUlv30NynAALBCJZZIx2kRIHCmWy9/KOC3yu801xJHc9zKntm0AnP95kcDDlqmua3WTYqp1kqBBvYCeokx1NJwuwAJlpOaLWNqzcIJVkeSDtBwWAMAxNpjbEZHxd4rq6KtkkUyYVRSvkqFkF2qgUTnFibRMxg6FNiSq4JHyk9TW+Jp9fy6mwqhsCqwJyASyoqgAnBMUxj55IJHGT1PMmtNOlUZ0oFS9TZg1QtAmZUdBGImM8Z/mn2t1KtOKdEUXUgq5IqR0sBAsUBs4Ygx6cU8grUlpVUp6i6+Kla4WExtBPxAMZyRMyQDtZ+kfSWf4Svgq4okK+Rf3Dz9s2+n8QFND5rTUdXNMTMsSQVBJ72G4mNl23PGe5tz4a6hSpq70S1Ul7CBcAoAKyyyMgi45k5weFmu5W9coEdk6pnqtwrkSsgTAi4xFxmBB4N5I1PR17NVXpm0B0MFbSxYHsTmBjEgncDjyKgUMP3TOOocms5UYOfvbynedcq8nUwZLLaA8NEFQVyDkgsI6gfiE5jg1WpoqBmZHqsz2orkuURIVwitcoBVrXEQVJJhg32p5xpGa5alNgAZRVeGMEz004E7GRjGYBB7yLV+fqa1VVIppSWkhMi65rmPUneFXEQFAH7p8xKjUw2EmH/ANCFG0ecr8RLSqQaNc02HxeUQq4Aly5BAJxPUJByOxnmJaopiEXpQSD3zmWxMjtH8l2us8t3b4VgyAGIBZRhTiSDv6Gcgxxdy/RFFBmboIxGNxj8Xud8x24k1Bl1bRXEJoWw2+812m0EopxlR29uPuGug1K+VTkKTYu8eg4+46o4UkbyXRE+l1z+WkoGUgAuWVSFII8wgCwqwhpBWbx0CDwr5ksIIwS4j9GJ7iN98x6dwTS0ilQwUZk3lQHltyLQAmIFw6tpJjivXUg24BASqc5ghJVhnBBAI29oweJwwDAmNqNqIURIrKVDSEKMU+L48Akj3AYAnGCMehnJ1mgSSruaoO+EMgozR+EIq1RjMhcGDwDpNPYPOZjTdGZlsjYAqYEmD5cmO+JJEcF6moKS1GwfNuyM9TYU7Ek2rBjYYtDNHBltXh7TMXjLl+qNRA7EMTMGVIIlrTKdLAj9339DxmfE7OmpSoCxVXAYQcW2STEASQRdvBMQOD/DVVlW0C5VYLHSCBGCAWE2wJ7xbknC/eJuT1K7xTgqouYXWm6B0k+hURgEgnPqFKbGBp01CDDKdS0wIIiB6Awe89xt23M54G8RGuunb7qP2gbZfdjfbJPVMiIUmW3Jnj7QllcB4vDSVVVFpLZByBCmVU+ikgkkcNdXp5mBk43Pt6SwMCIjv37BXPiv2hUG0m3eJPCR1Pkkar474U4uCgL8ZHxNMwsXbHeeGeu5v93otVCH9nSBIIiTbMDO5JjtkscxB4suINig4xMFc97VgRuciCIIJJF9RbySCveJXIGQZghjMjAjYevHNrV6Ya/yG06VMOcSjk2tqamhTq16So5WbQS0SM7iVJByvoACSRwq5Zp666/UtVqOKK206FOSEIKhwVXC9IW2QPiLA5xw7oU9wQQymJAF0k5Ix3Mb92YESCBbRInC3O3soOFM3NIEQIie4mBJ4KnxgJKgWvJ6nDMLm97zjN/MfW3rwtrvbqFLyVY0wBgCCCrWyZckuVMbfna7Z+x9Y2g/x7/W/CrnnLWco1ILeFK9VwlTMqKi5p4nMNi4ERxVSIVsnfrIqeDmRqEPTWkTFrCImWtBMAxmSZLYEETBJgN5CtTZeoSb1wYUAntsYiWOCdoCniT0nRR55T4WEUgSWJAmS4wqmTAAk2lpIngbU1riQBYhUKJYiM/vjYSSe3eTnq9UK6rAwSFIxGtKhTqOyICBWqG8IR/hgSbltMEyIz7bCOAubhfvFQU1tUdJEQWIxnsVtM+pnN2Ip0bPczKSsFTicZuEmYnvkDcfLgnWaUg31AWDHdgCxJPcHBJ2lj2WF7cJDm1hN12GmQ0ROyhsZB3MAjbYD2kWgExsAVXPkc62wgImpop1MzqJp3XK1ptICdRvDCFODIlrR0sN1GTELsdzm0+pMEYOJ2u4dc4pafylpaoB0cqLCJJzAaNwLj8facYJIbQOlrnMKmCWxPNanJqifs0d51KlUpXNky6sXtdQwFjE1GuAx0w8q85b9nmopwv300FZlJFMMSShmQzBShyTgGJmDnjTck0GkRmGkRLyAGi+e5AueSVwTKkgnMHg+vrUSTJcAEXU4e0rMhhJ7g/hP6zFj8SxwkeutmztEb/ZxplY3+bUBId1aqSrsJ62FouJuYmTGTiDxVzPSIj1az1hExTDLIUiC9OmAYdnZAuRiTHc8POS0mVUDKQXlrmADN1ZZlAHVJWYEZmd5B1iI+CFYAyIMxExscRcf7b8CzMMkxGvSx1QnRa5aupj4XFAlkMG0moOk/IzP/TJOY4Dq8kqs7GAKZJLOxgkO3YeslhmOqO3HxpHJp206ltt4QCFkFjt2InMjAkEYJVTk9UU1RazU1Req0Bi7sRe5uJKqWzbJicyCBwKVrDHb8w6RVxcT7T8hp0HNRGcM6FHuIa8QSs7AWEGGiYuBJEQZ94Koy3Kt4tSZPUfh6QZY7C0RI9pPEqakUwjtc4UAvESRAJ3P9/6doVlIDAzGQRjJExd7gj0GTM7cSVCWe5MKmxuL9PvAxyUvRHn1GYKCzKFC02gbulzGoJHwMxAI22HGeq66lVWxbdSSAAFaQJwWaosil3yM7gAzB1NVnDEIbYhnaYgiCJMAsSJaMD1EEgq6WkP/wBNcfhkFFz32aZ9h2yOBZzjHXHaXJVS172iXS8vajWVgRVc0muJLKcGnIDiRYb4tKxjJnPAfibVKGpgqQf2ko6jIVC4OxV4NPsWwxB+KONTV5VUF1Ret1pMEpxALSGCkzPVaqzj19uFep1YamWNI1abCnCkoSUqKzK5BwIEgq1hkGB6uQPqDkX9/eatWm+xmL8d+HqVNZo0Qr3qBZJkG6ZSfUDIHoOMNR0pYGASQQIgnGZONoIA278eneI+Vam63T0nKm3JfZldYVbiGW0qCZMAZ6IEpNVpfMLmoKK6gQ7+axVyRkpTSqCC1vWzNdcIgkmOOnwlQ8sXN/rFVLaoj5Nz2pRrByDWY4CXGJttU4BkgHtnO+TOtHi2s/wUaBYTgVHnpwYIUKAIy8wY+I2mM3T0N9yG2VDQxchSqDJF1Pp+Im5iNipBJAM+W6GszVHoJc9BlYphmIE5ClM5gFMEY6dobUpU3OphtM5pGxh7fahXUlfJpypI/wARjHrDhoj0IP59+C+VeO9TWePJSJRSQGcyzQoALZY7KJH59l9Op94cHU0LVPWxQU6dRiIpgyR1LI+FYyGOwxc+uSlC0RMPRZmAKS9J5VmU4V7SwMMQen4dgluHon+GZ4Vn75mwbV09RQqU6DqapiQekiHWZuJgG05EySckzw2pKbQvoAMSdgP69/o4etX8ul51KzzaCjyyKgCKoJupqpN1ZqkvcQtpLYMKJ2mnrBlVhIuVSPzAIzHvxz69PQMbSarUcrpJxe/vm70dcCmgu/CP5fPj7gOhNq5Gw7H0+fH3HSFY23i7wesmPbGZHYztP8AOE/PK1qyZ67qRwCOvP4mAX4fiIbvgSSNFr9OFUxP0DwqjJEnePyIM/wAOJWGltVrzzXBiY8zrVEikuIALGIweiASVWbpKiZUAwNm7r6+mSklO8KwJUMzKuTIZn8yFbf8ADPxQIuMt0SbWPqY2xtMY7kzmeB9XymlWYebTWoaZlCwBIPse2w/QenGoWBuesxnW4tBuQacBb5D3EWOJi20ZCncElsxkRsDAdEApn1U+uQZntOVmPYH3FdWl7n+Xc+nFGhFzWmT1XTOcqMfIXGJyJ34CxBtMYs7FzCnADNtk3Yj0EfnI37wCczxVrVJTpkGY9sgkzJyLflEj5kfltU1BJxhRjHYmfn/YcXajShKkAnrUs3uekAbbAA++TJOIn4rUEYiP4VAatz0k/OnAgq9kdJkgEkiJIAGZiTBJHpxDUofMEAHaYkzvu3Y537D146VgBgchR6Hsp2I9QM78TqaYN0sWINQqc75bMbTicDjjBdQtOta0DTR7E2w/yAIO6icMLfywZGeLdTRYKiwxsuEC2IiIuGQxBxn1mDBFWrrsKzAMw7YJGykiY3ydtvQDiWnNzCmcoxYEewMYO43Bwfwj3mhaS6rDeCSbZhVWoCqsQwuiBGZP4cYmT7evHaFAEqxNOQrR8f8AmyBglbXOwzKkGLeOUKAKgxsgYRjMgb7/AIj+p9TJJoB0CtswBOBuYaRjBB2jb5gRbkgG0jWmiXMzPNqQaoDkYhTA6mBHwz7EQBmZ9yBNJSKnCL0nY94UTFoO0WnBwAfWNTW5chEEXK0kg5Hp/IAfLHpxKny9AWAWO094kkiT75/M8N5LdZzDhrCAcrVCfMwzj0hQI9I9+5Jn124E5vzRlepARkEkrbP4QSJxJO0f5s7Zf0tEqjAOSe5+vXG2Twn13L1OpRcxUOdv4GJ7RxVw1EXOrtCAvjpKqWoSlTDsq3s0WoEAW34iOotFytLMdj7jgHUUmcGu6vLg0+rOATFq5LwAglRgSSAZ4K53ph+yEnBkds+WJ2Anh5pOUU9RpEVwRN5BSEIaSt4IA64Jz7njUpFFB7yo2vYRNyfTEVGY0/2dRFKQQykF2MyCZUDy5jbG+IY1+T0ILCmiBWDtCwDawYlv3h0n9DPFXIFt0wYbrdTn1C1GAJ95ziMkxG3DOk8m05Fl2c5JyPlmI4kqg6riU0FGiT1WjCqrgTUMSZAmR1SYlwfeY6YjhDWTrqdQuWMEGdoBCkjpAEA7GMHsH1NR93pmBNisPYsqlo9JJ+eBwjrJdrVpnZ6YcncytwAE4UQgkADvw9kvv2kTgm6wZr1VWTdCDiGnB+EHF10HO0H2hpq+ZMjFgjkA/AYAEjCg7s0wB6yRgHi1NAoUHJlScxvE+n5fLgisgsKgASog7xMnEyMHaQf5cKFPw5jKC6FAnBqA1Mus57HeZyPXHqRn+PFFBMgqYQbADc7STGNwPy9o4rJtWoo2uBj5qSf4r/E8fUFx+Z/lPCs3GIqotmIEq1RM2HZ3dmmcoCImPhERjHw+2DhH1j+u3bHtxa+mAVTJkz/D8uIpTyPcTsPT5cGtNoDEtgyCVPqd8ew/Lb+fCfV8ndhURazft1AcvayqZEsiAKRKiPiA2JEyQ5qUQfWZAn9fy7n6jiqnT6QZPf07T7e3BDUDNUsBiZ77h5beczs9YsEVnUoGHUWIpgwgY2zEYUCZwVvPKXl6msuSK602AmoSzKPLsSghAqvIDdRSAQchTG3OmFt0mbj/AEztvwFr+V06yAVFDjfIGDO4MSD7jPBoGU6jCL3ORPJ63Iqwb9mEqLcVtV2aT1GAARf/AIdRZGTYxHxAcOeS+HKmp8ytVe2lUqvUVaZqFqisApHmMQ3lOBswuaJMY40zeE6CpMMyQP2bOxTp8wgFZ6hdLQxOWJ9Ic/dRkbACPy9OGtXYiybwmczFeINIKVdKhsp0GpiiYpLUsKksgVLSAWAtBtIkREkcZ3m2gY1UtWyoz00KEKWQ1Q/lq7AQHNtxVQABYIJkn1Kvy9GWGUOp3VgCDsdo9eAv+CKDtKtVpw6uAjfiRDY3UGggdOIEY4Kg5tYwVqacTz+tTvorQpBWqVgPLPlAhlmGqX/HSenBDglhIFuD07jQotNFUbKoUYOwEev99/YcNNB4Yo0Q9gMkm4mJbq3Jj1ExtPbip9OLo3ggD87c/wAeF8RqYeQmPc4mn0uUXP4R/L58fcOdFo0FNMD4V/kOPuLxwmN4Wmf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2400" y="-944563"/>
            <a:ext cx="4714875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0" descr="data:image/jpeg;base64,/9j/4AAQSkZJRgABAQAAAQABAAD/2wCEAAkGBhQSERUUExQWFBUVGBsYFxgYGB0bHhweHRsdIBsYGxohHCYiGBojGhseHy8gIycpLS4sHyAxNTAqNiYrLCkBCQoKDgwOGg8PGiwkHyIqNC8sLCosNDQsLCwqLS0sLCwsLC0sLCwsLC8sLCwsLCwsLCwsLCwsLCwsLCwsLCwsLP/AABEIAJwBQgMBIgACEQEDEQH/xAAbAAACAwEBAQAAAAAAAAAAAAAEBQIDBgEHAP/EAEUQAAIBAwIEBAMFBgQEBAcBAAECEQMSIQQxAAUiQQYTUWEycfAHFEKBkSNSobHB0TNi4fEWJHKCF1OSohU0Q3ODk7JE/8QAGQEAAwEBAQAAAAAAAAAAAAAAAgMEAQUA/8QAMxEAAgEDAgQDBwQCAwEAAAAAAQIAAxEhEjEEE0FRImHwcYGRobHB4RQyQtFSYiRTsiP/2gAMAwEAAhEDEQA/AN1zXTCqxLAGcZE7EgDbha/JaO/lp/6Rw51C7/M/z4X8111PT0zVqutNRuSe/YDuWxgATjY545bO14lqd8xc/IaGf2SfoD/vj+vAVDRaGoSq/d2KmCFZSROIwTvER8/lwg8ReIdTqqLLpdLX8lwQ1VqWSp7om5lZE5x2BA4xWl8NasvK6euCuZNJxn1EgZ7R/CODXVa7NA5HlPVz4X0bEHy6XtBAmfkc9/4+nEafhDR4imkDIN3aP+raP68eW1NSaZIqLUBW1HUuVMDEFTSuXpiB2lo9uJzcEdV7EjP7UDtHemYgzgnYxJ4PxjZp7lAHeer/APCGkH4Fx/mP98/X5V6nw9oEF9QUQJwzsN/QS3scex48uHMFhsVQDMg1Bkn1/Z7GTIxOM7zavMkEf4uRk+bBODcfgiCDsIwO4PGXbqZ7lDvPUh4V0lQK600YEYIMg47GSD8/Tif/AAdp/wDyh/E/W3GH8LeNPudyPTD02YGUhWUxDGIh5hd2ERvx6by3mFPUU/MpNepx3BnEqQepSPQ+3Y8KZ3XN57lRKfA+lmRTAye5/vsfr14h/wAC6bPR/E/0P8eNSUP+/wCuRPEPJP12/v8AW3CxxDd57k5ma/4G00geWPWc+0D5n0+e05oP2f6drcOsbANAyZ7e5+sRrRTP+n1/fj5KefrOPr+fGc9j1nhSmVX7O9OBAar/APsb63/pxYv2f6YCIqHBGXP9PbjVFPz/AD+Xv9fpx0p8vr5n6/mYrtM5RmWbwHpz2qen+I38pxv9TPFdT7PNPEftP/WT9dv141hpnv8AX9/9+OihtA7/AJ/rGP5cYOIYT3KmS/8AD3Tj9/26/wDf6j5ccH2daYHep/6/4bf17enGt8r6/ofb6756KWI+u3G/qGPWaKZtMkPs/wBOP35/6t+Ph4C020VPzdv4bRv/AD9I41bU8fX6/r9HfhdW5zRp7vedv2Yu27EjpBn1I2Mb8YeJbvBanbeJx9n+miAKnr/iN8857TxH/wAO9N283ftUJ/vnHDxefUCY8zfPwvj87Y3B/P8AiXT5hRMftqWdpqLn2yc5/p7ce/UOTvNVPOZj/wANtMd/M/8AW3r2+v5cWj7OdLGzn/8AIf77ca0IMn+I/v3/ALzxLyfr6/PjOc194xad8zHjwBpk6gp2tgsSCGiZB9jv9FhS8M0AsCmAP9IOPWDw4qJMjbbv7/rMcWJSx9fl9f6cYazTeUSZnz4S0/8A5Sn5j6/v/SgeCtKRPkr/AB/L5/U+vGn8j1+to+u/rtP1Ojt6/P1+v68Z+oa+89yJnl8G6b/yh3/X9eKz4N00/wCEpHzPp/txp/L+p+vXj5qWfr6H18znOY9Z7kTMP4M0toU0UgbTn+fz4CreA9MT/hf+5vX0n6iO542D0Z9uI/d/lP17/UcEKx7zGpHpMZQ8CaZGuFJTgghjcDOYIJPeDP6ERni+A9KGnyv/AHHtEYk5x78bF6P19b/68UtQ4Lm+czlNM5T8JadY/ZjGN2OD+f8AXvxXU8K0CINMH5y3rkGf7bnjTtR+vlxVW0/6fUcAaxHWaaLbzzLnlOlpqhQUFYFQZuOxzAzt8uDfD/KKeoVnakBkAQz9xJjO0xwN47SNV6dCfyMfxjh94Co/8ux/zenoTOI99v8AXgC7WBvOzX4SmOEVgubDMkPBenP4QPyH9+PuNMlDA327cfcU6z3nK5dSU875jWNZWoB6gRralNEDE52IuHxLs5ICkE524WfcHr1PP1Cq7LPlUgb0ogfiY/DVrm35CCewA5zKmHMRc3mso6GBlngiBUYbkZAAgg+wz9RK9F71WoaigoWek5QgQtp/AQMG63BXF05VV1NfSbExysAciaxtJUJLWkmQeoOTMZPwz+np27VfcmmIYSZACse4BOQSCI7EZOZMcBaTn9VVPm6J2ZTaTSR1BMKYZWUw8sAR6xG8cOhqf+Xp1RSqGbz5ez/F8MFct7Yme534rUXUZ+v4lS1UbaLeY+E01KW11cwIVrYdfQK0m5N5QiDM434wfM/s71KPFOmaomL6exI7ss3UnzkMAB6nc7tuf1WEUtHVBm0Gp05kgmOlmtjt6wTggE6jleprUacN5FZYLmREi4MojYHpPpj5cWUatWgNJ29u3yiXC1LkCebN4P1JkGgScC66nB91YtBB3kGPWOJt4I1W3kkf5jUo79//AKvbG/oPXPoCaXXraG+7sJF/QbrdjkqFLWyd1yCBJYSfzTQ12qH7s2nUgCVqoJJ7QwEjHsYxHDTxjggYz5wFpAi9jPMdP4M1BkMtJdvirU1jt6kfl/oeGnJuR6vSVRUovQBbBBqXo09mCDqGJBEEZg8bGj4a1rz5lekMmFWmzgehE2xBA9fcmeLx4c1OS1TTkkf+XUWDAA/HJGJj+OMtWsbeIiLZTfwrF3hItpUqLWqtWL1L0tJYKpEx1qhuLZYDGRhSG40FHndM73J81/hIJ+c/68KK3gqs10aw9X4RRAAwQLYqSpneM75OOB9D4O1dgSrqVpIDk0izPA2AdlSB8we24WOMZ0Y3Jg6a19pq9JqadQkIwYjcDcScSvxCfcZ7duO2TMdt/wCB/r9Txjj9m9FXL1tU3mN1XdFMzdIOSSQANifWCuADDylqSX09YWWkoWpVPlH4WkqzM8BDfJBk7SW6YWyjFjiMN1FyJoeYc2o6e3zqi075CyTJiJgZLRIzHf8AVDzP7Q9PTjySdQT3RrVAnPXBnAOADt6HhXX5HSZw1SsS9Q7XiWa2D2IYn4oWAIwAJ4sHhygi31GA7FqlS2bpUE7AE3BQR6KBtw9UHWINcbARbr/tF1FTFJEpIRjHmMQREAmArTP4P3cmbSnq8wrO731WN4y5NQbLlWhIEHYBfSTlQNZW5JprlB8uWkKgb4mjMKB1NAG3y+fx5DRpFqrLbkZebRPYE4EmPc7eg4aANohqvcGZ/TeItTQDWuVwSBUAdTDwSenHU4M9xGwnhvW+0iqSAtOkoMEyWJzHy/CT65HpJ4nzblNNiAXpoxfDm1mLHAAJmGMgCBdGFGBC0+FCrJp4e5kapdawBsdBBQwSBcRdOJnvkLAbw0qYlXMedah4NV3zAsJCAkj8NMDGSCGP9eBqWrcdQDqLSQCSMwYxAuEjJBjb1KnT6Xk9VadtS55wekkAZ7W4kbjb5b8c0VEWMLSFLeW4MYlQkN3iCFwZBPaCeEsyg2M8jEtfTexzFWh0lyAhn6hOYOYOAIwDI2iImfUYaR+zFSsLsMRBMkABbmAFszA2gAcMxzmjRDrDWoYEZEHNxKksASMG0k4O5jh83J2tZlSbllbAc9JIMWRJk4xufUztgAD3m1lqLUbw4JuPYdplG5kaZPl1CCMErCkGIJlYE5GDH5QOLuVeNtQjQ5LjcBwZKjuDAM5B3HyAAHDT7qtpUza+NlGCDgYBWBgAbCRwbT5SlQBChYAC0CBlYxJaTgYwcb4icCgbzErIaegL4r/aG1PFNM6dqiw1VUv8rqMdVpGFJjPuSO24Amn8d0mRSNPqCxElbFAGD+JmUevucYzBG5By1WaqgR6Sy9EkEuJpsPxMCt0r3k4g78PNL4dRAIcnAi5UPb2Qem3rwssqmzRqtVYeEQDQ+MS9cK2nqU6R2qN2PcONlEzsSdsGONHS1KMMOu0/EP17+ueKNPy63ZgdsBFEfzkf24MRe8/Q+R4B3X+MoRan8pyPSfy+sduOWn6/L5fw4mxjjhb6+vnwnXH6ZUU9vr9Nx8uI2fW/13/jxa+/19D/AH4j77/X13PBa+09plZ+u/8Ar9fKaiuJ+vy+v58XOPz+vn9bfOtjjP8AAj6+vbgg89plBT1+vb69uIVT6/6fX8uL3EcV3ZO+O/b6HAs/czQs8w+0Nf8Amv8A8afzaeND9n6zpW2m8/1zwh+0JZ1c9vLTb3u/Xvj8+3Gl+z8AaUZk3n89h/fihj4FnU4gE8Ko9k0goj34+4sGoX1H6j+/H3Gc3znL0mKeZVtWOhIyYUoBgbZJBsxkkZxiccAcx5frUpo1DXM9T8aP5bBv/typtI9PxdyuOBtRqalpIqOIe4ZMAhpEqTaR2PYgkGQY4z2r5/VpsH84oeo3KidzJBNk59D6Di10YZEm1gGaTw9oddBOq1hpkwUpTTLAZgkwYBn4FORudwHi1HamLgswc9ee+zNdKqJ+IgkE9uPKtJzGvqa6UzXqk1KiICXaAS6wYGMHqiIxx6y1WFx8KNCmRJtaLPh+IQE3JmZznjm8aCADH0SDgQTl/m+YrVK9yz8C0iqZG/mF2J+QaBIgDuw1ddcXGQQD0gMDIIEC7OR+ntniJreWoW6CGhRImCRBAx0mGA+XzHHNU5plXa0W9hI3uG8GDMn5+vaUMSPOMtBdfoTVqU6hNal5bFukiDdlg6i6RGCCJgnYnFPiDRV6tM+RXFNiZMgMphT0g2tYTKkMBOGGZwZToS0kNeLQAL1ABjMAz3ME7WzHxTE6abgSCLmaGaSbXYneARFxmSZjtAGGowYGbYEGYzkfg16xU6zUVFW79mgql7jBEh8rt2STHcbcQ5l4E1iMPu9dnpsQA3mMhUkCS1qgFcRcomY6czxvdVS8xGQMFLBNwAPiVsj/ALYAjvvwToadtIqziobmMz6tIH5LA/L24uXiCcm0RozYXmTfwEpoFfvtU1TMsarWHGR5d0eWCPWRM3bDhNyz7P8AWecwqVmpIhy61ibsbL1BgciWcCPRo41LchYVnqB6VrVvNC3mbVctAW2NiNzGf10n3qmJlhBf9dhtGc4/249zyJ4LeZWt4F0TUUpny7liKotuJMSSc3zg9dwMj2HFnhDw191oPQrlWQVZUWgKcIwcDMHOQCQCsgzM0aTw8Vak/m0/2RBIBY4ucntEwwHp07+jrV1V1IqLRqISlWGJbpkU5KzJiLlnBzIImYw1mIIJuO9tptvKZbnX2ZAHz+XuKNVeq1QACQJUqQJQkjYC0z8KieNNy+g7aZKfMKlOo2S/7NSrZwbSsRBAkqLv3YJuN8McuNCkKbMrsGZiQZ+JycjfE2yY2mBsKOectWqiAOKZjqMkXCIUEqQTk/8A9DvwZrMRZjt16zNI3tMlzv7MAreboLUYOCF2KkMCtjBegr6MT2yNuNbotFNKmutelXqL1ZpqFyCJsI3tMFoB3woJHHfCGrpPokam/mIDFxBBkEAyNwbhMf3zXqqi1GD9NqqSTgQRjfERvdOIER3XWruME/LM1EG8xniD7M9OdQraR/J6gWUJNp3BTAjPYm30iAp1mkdrUqOTUrIkCoQt7BuorApgGSATC9uxkkd6tohR1AFuxJCBVd0N0YLKDIk3SMiFznMq9Xp8lWZnAJFqsxt7s0GIwCJB7CZyIqVatlJtj15xllUFptE8QOBDpJB/DMAwCRG4+LHsO/CerUQlmeGLKVcIpEoCekAsxySVkZ6oBWOAqvMaSLZUZUcC4taQ0yMDBxIYbxhpi2eOaeSAZgyPh6YABAjqJEzkmd4wIidldLM0apUggDMhzLkxqQgCoqhLW8sH4TsQcAKagjMHEgFSHLqeJ207ohllCBB8RwDBcxiY6tpiQPhJ44iAZ3Jx2x2xjG5OP4yeKV1AZsDpFoJTBYFyrH4gcBhg72yJEng1qvV6YEXU00sv1jOs9p2PqDK7HuOqciP4evEtPUIYEbyI2gSfSc/r+fH3JuaUaN6V6lJKqsUMnJVAqqSYO6qCeLR4h0fkshrUQWD9JIEyWA39gB7CO2B0CSROUOCqatSg2vjEG5nqP+UrJAoioDUd0lSGYqztM/EWyTcMb24J875rV1ml6Gq1VVmLBxUYqRIKqhKlqbARKlidpEZPovO6CyXoHqqLDFDIIJWMAQJDe0jM7nihatOsjComGEVFElbDOT+9kBg1pKnv2eenV0nSwvc++dO1xcEieY/8TagFW+86g9MNe0gE4YBSbXXGLoPy34src41QUVPvVZ1aQjq7gAgzaygi1wM2HsQQSI4dc9oaLTok6NqqwJNPWMCGK3WMLZJK9Svs4kiMgLuWc70KyU0NQK62up1bEEHIuFhDR8QMYMEZjjp2FtWn6f3EXO15dyzxDqnJjU12cEW0r1JeZkSUh2U5tAE5wY4ApeLdSxuNeoxmR1CCN4gLgYOPU/oVW1ehj/5J8kj/AObZv1FmfWP5b8W1ebaNjcdA2xBJ1TAkzuxs6iQSLjvkkzwvSp/j9P7haj/lAB4w1Sb6oxiTho9SAVMGM4Ht2jizVeJdbSAnUs4ZZVpWojQT1IxmRGDNrA/EoIniQ5joR/8A4j3z96f90x+AZnM5xxbpOd6O1qa6EkPkr94YiRBuynQcfF04wTGOPaV/6/8Az/c3U3+UCqeO9TcT5g+RHSN4AkFvQ5J7j5DarxfqYhNQxU9+m6cb9AIG2Bg74yBbX5hpgenRJb6NXqSDA9AIOPTsPQ8DvzSgQSNFTAMiPMqncGBMiR/Qe3DFp0t+WPgJ7W/VjI1vE+tVAyapyhYCSFvUwek/uyASMwcdwQo6+ONaBaK8x3sXE5km3HfJ4Ooc70NNiw0bZEQdSSCPRgyEMJgyRggbEA8aHw3yTQ65XcaY0whtCis57Ek4AgRIHrnjKhpU11PTx7B/cJdbbN85nzz7z6aPWqKagUhgYBkOxHTH7rDbG/FOt8T1VVV09Z1FsG3ubm9R+6V2P8uNfq/s10t0xVVQYsR9zO8uG7/w4Ef7LqRZratRVu7FXJg+pVBIztP9OEpX4a9x8LSqrUrPTFNrY69ZuOXcy0r0aby3UitlXJyAcm3J9+OcA6PlJp00QPXIRQoPl0MwInKz+vH3G/8AGk9ng9UzTJ+s++eMpzLTM3ou+cfxJjGZ41vM6XlCoOyMwEegaAM7AYHCvReFW1SiqKiIhk5i7DMpBEqBlZuk9scU1nCjxSYKScSnwJplXUVHZUikhqGoQwalgqCuQCDcZJWek5xxqxqhW5YanlKf8dhS6yrW1KlqsA0tdAJE5aYji3lfh2nQpVKaqH8wp5lzp1BZCqQMZBMgjMn8mFKlbTSmiIoSSLXQDcmAu49/eeOHWr6rlQTtvKaaFbAmQ0ovpU3YQSFkNO8qbTvPTCnvgSSZ4KqasyLbT75kwPXOCZO39eBBQanSqFgpSGdial5AAJmAuRbOBnbfhVqvFVIaT72JelNsgHLRtBCsAc5j9JPE+io9yg3+sZgbx6wYeWoWMpdk9oGMQRJxO047cRq1PLkm2Axi4x+J9uk+3tk8Vcv1Iq00qvTqIzLd5bAKVwTvJIMCYGwMdjwWrfEVQBgTiJJJJWLiO8mSPTJ9RYHVn19pqkWlAmT5dO5JHxC0DIMEkTIIyI9ewnhVzrU6xTRGloJWUsL8AgCBIaoSAsnuoMRvmOHNSkxwSXYArEkncGYnAIC+2P1z3ifmS0tTTpWVLv2YLCAo8ysixdJ64qXWxMAExM8O4VC9SwF8Hf194upUKriaWtplIYWAwV/CP8vt6Z4H1y0KaGo4pKsiWZVGJAySO4xHeQBJInzRuf1nAzYGRGAGDNSnRb4s7PU3A2OxiOI8z8OVK7VKr63TU4eo1rXsaYNVgRd5e1wiQNgIgY4t/QhT4msPIQRWYjaA+OfFtPUvZRRUoo3xKyqXPZyB6C4AHMGe5UJ9DzZ9MqlCFxLL6gsSJzjpgjaO3odePsnrqpZtUpEE4eoixHf9ngb+nHdHyulpz5lSlT1FUMoV7/NohWMhkkDzXhXlmJgkb546C1KIXQuR67xZB3ML8M+Kl01DV16zVaXm06Z090FifLIimCItDiQxFpn1kcEaLm6ayvpqq3VWXTVaVXouqGor0ZaETr6XXqA2n0PEeYslTU6TzyjKa0VPMtgqtXUiH7ABU7xhfbgrmOs0yX0xqNPR05qSKemeldU6tPDkqYXIcMD02QbcTwpSLft3v/UJ0A2PSN/BvJq2k0q0tQwLB2YQ5qQhAlZtxscCRvG54u1DuabmmoaoElaRJAdp/wAMtCwMmJIggER1cG80111LBSqWX8BEEExg3EGRPfIEd+MpznU1EWmEfyXq1lphgwcqrhgSoIAD2ysiY7EwI5bEvVu1t/WN40Cy4jPmlZqTWJSeopW1GLgWCruSImxSouKCDKxNrcR08opBwZUgqxgQGG8qdzO28mQeF9CjVJKO9R2YVIZmJ6VgBoAUM3lEHGASCbiYU86xDUZJJYCWiYAgRccAFu2ZOTtx6uDjR0HS+3xm0xi7SFPSRUeoDFyop75S7JMyTBg/9I/ePFlIekmIkDOTt+p9/wBeLalSB6+2ST6DE5PtP5cTpLaWFthNpY33bBvUQOoNiQuGG+OJG1OC5O3r6R1wp0gbxfo699R2qU0ZaLWgGrBmclkUE/AvfG+5nhdV0tWUq02ZXaq4tq3MpvY23KTgQgCiBAY/noAu5IWS2YEbbXNAJk3GDtnAJMq/EVa2mHgsEdWhQScGVgAfvwP+6eKkqWcKgtt+YnlXBLZhtasTQNaGBamr2rBi5V3JBLb3HeTPfirl2rqalK5t6oNqggBi1KQgMQDcY3JzkxHE20p+700c2hUS8kKQLAvTBkONgQQe29wBFocz8lmim7PUEdVG0FRd1iAL1KMMsCTOSYJPSZlGwnKpUHtt1v8AOV8gp/8ALIyqVLQxDYIBYEkjAny8432+Z9IMCGByMjfeNjn8j6D0I4F0WqRKdOmxN7oIgbfDL+i+w/SSscVVNLVczVd6XUwpiiwtNK4hGMzL7ggfDEFQYHHN5WvU2wuT/U62rxZySI+r8uGp07IepXSzrRTEhgQNxNMksPnv1TwgHh9dLZSama1rCn5xpIRPRaHhmZGN0QRPT8hw55dXCwrMSp7k/iuBBuwdx/EHMcBa7UU11qFqtWlUZgFYAha+KIIqrGCVIRcRuR6BlBiwK9N/XowWFjMvodbRp04qUkJhmBp2spXzAog1HBBDOMbCMHYcM01OnhmNIAICx6EaBfWnKsSI8h8e+28arXct0+pe806dcWhLxa0dVxWATi4BvUSPyCqcppL0rQUo+HMQACTuDJEmq47gXOZ3BJqiHNjfrY/nt5QQbY+0zHO9TSoSTTQm4qOgBZBKt1ECSGBwM4Hz4zOrBtJKgFh1WgAR+ERgRJO8953M+n6LlqUdS1aC/mIUqKxwestd7kl2kTvAxM8L/Efh3lrEGKmnqPIHlqTkRllyveREdthALOH4mlsCffCajUc2A+E8y1FMkNBLdtznIMTOB75zHC007QYAIOfyHfb6jPbjfaz7OqiuVWnUroQIYV6SzgYIamCrSCCMwc5J4HqfZ5UGBpKkHedXR+XaMRnjoLWpgfuEn0HtMZp3ZCGWAwntPrMggg/KM8O+VcwruxC6lqVR4/AFptPwrCYGScWGZwJPBet8HvRQu+lqEDtTqqzTMAgKGOx3gx68Q5b4fNZTGjrKdiKlWyfldTFwwMD241qiFb3FvdNCkGG1+dcypnIWsB1YCscZ+FLTAAGbcHcjYT0X2jMSVqacTMG1ypycG1gSJ9JA+XDTw34pox921Qd2U9DVJqEQ607LitwPmQoILDG6gRw71OgoVEAKVGB7NT8xUkZIuUld859NuJKoprh0HtGI0aj+0wnQatKlKm9ri9FaDPcA/ve/HODNJpbURV6VCgBc4AGBhowOPuFcyn/h8/zPaX7xZrdHUY1FALMKjghYIm4xn4RuJkj8pjjvISGoBBcxpu4cKpby385yQYSAwBIwSAAd9zpfvSBAZBBEgL1XTkRG4P8AbPGevWSVBUOWMjouJMknbqOSZ7zMcPrA1lziILikQd4yp6ciR5bhQpgeWQO3SAFj+H68WNpuodDfCASUaJBjJtiYj3x7A8KaOpa2ZqBySCLp3Yr6jHpE44sTmdXuXkGYuXa4wPiwI/gDkxxzxwX+08eM/wBYwOjLEXIxDFrg1NiLS7AhhMQR69m9J4ny7lpShZSpJSUMYCAKMLaZVVw15J77HM8JxzmqfxVo92GIxsHncHMHhtyrWLhqhaYYkFgd6tQCcSzEkRmPeMcE1EJi+/wmpX1m1oTVKZvZQRi0G5tiD0/hOSJPtMSOKqvNlXCLdv8AGfQtHQPcdztI4XagnzGWT/it6xAc9zk7xg9owJ4HFYYOAu8KrTOBkg5kmNhsc4PFa8LTW18ySpxLk4xCtRzNyCLoWPhXpB27LlunsSewzucxzmu33mipY2Hy2jHx/eqAuLH4ZB27578OxVj1EZ9SZnEwc47THrBys59SF9Jhb01KayAcA6nT+07r/fitAARaJpsS41GZbRUosO009Me+R5Gl774EknAHrxbqqyhK7KwIqVKqypBm+tXImNhCA5PeeK9Xpao03m06ZZRR0xJEwf8Al6X4lgkyoG7e8Y4QDVVKxNqsrBYmHPf4diNzOeGjxZl4nsPh7niawOWqM5QlXRUtVQ9vv1xawDz3YZxOW+0CpS0OlVKKEMzKi3XEW01aMmZINQY79zjj7wOyRbWUVzVYLSgLUCwGkFWiySwMqD79uFv2uqoTToFVbC4tWAom2IAjsMwN/nnnIgXiQvTt8Y64KTAcy5tV1LF6r3SWMEm0XMzEKuwFzMYHqffjV+B/Caup1NS2oFJCUyJUkRLPOIH7pB2JiI4Qcv8AClatpX1NMXqlQU2VQWaTBBIAwskDPrtueNl4ZY6XThHp2vfcysWUESJLQTACKeoYwDvv061QKmlN9rRJRnB09M+7vNFR5yqFrgQpgLFigdhhV2gCPU9htwVTL1U82khqqkFjcZyTIWCDcFExiYiZgEKjr6dQVXdUVwtwJLEAwIJJPWR0kmIJnG3C6p4qqUOboqlAjmmrEJ1eXAGSSD+AODOJndmu5aoxZh1GfXujnFJwpQMOhucGabmnNkp06K1FanJd1L2tTYmXwVYgsxF4JIO5GYgXR8sR6FPU02LCpcnSyggEswDOoLGo03FZhbaYI6Bw2qaIHzaJLfdQwMrd/iGGVVI+JUbqj4ZFJZAV145W1SVrahpqmoYKGqCIYQCf2sA2TJBbplQDbKzqkKMe+JqYBzmDI0MDcD6dbb/P8RJII22G+LvjWAGGwNhn/UDsJz23xH2oo2Kru1qt5kWtaOhGgMRBB6WyZPxExtxQ2vq3AnyXgWLLmBTW61mJvVt8mCJ7GeBstr2FpPZ7XLH4yGn5ifPdJW0KpGFxhSeq3ffHE+dapvJq2hAQjYnfGclARwu5fqTUrNUp0UVT/iMazwskFaaxT/akqwaAYxm0Wy61OjDqyvBV5DAu5EGQQRPp/P12MU0HQfCO4irdgVJtYDftvM7ySjOiBdTUitWRKZaKYAUBgqC0SCWAZj02yIyOHOn06F6j3MbbVU1CD5fSqmImwABcgiWtABkgLdZT8pfKpI/lqrCDtcA5cCTcxIplpIANz9QO5p0D0CqAH7uaYp1aqC31C1HAWQJJNwn3sW5uBqXZrX36evRlKEFQYFruT1WL0qKorMtWH2Ml5RCCLsUy7CDDG0gyRwgTnVPltatQrUtQCH/ZqwVoS0BQCWErKkraYiM5bjf0X8ysxVkqQbVYNBMKuCALctaIUdjjEjM/arzVKmlgim9ejWRVqWqehlYsuQbSDbcPWI7nijh31HlmTMNTGQ5T4102pc080icjzAoByBAIJAIInO0k/hEaTR6/cNe6I8ENaepQpDLMWsJUzO42mCfBFr94E52AH8AOPbOW6EqnUOq4mLVP4KYEhhubJt+htekqsLdb/aYUVFLA56fGP9bzwXXK9MiF+J1BnJZYKkggdo3PY74vxzXevVelTqFAlC+obz5cs0hWIMXOqAiQcbEndhT5PTTBW4Ru1rGAIEm7ERP9sngLm2lRQLRAIKgDbGNtyTt3mIjEccylopVNQBvOlRp/qCEDfiHeA9WamgpM1RXbqBJyR1tCse5E/oVgcX8+0jO1EqAQjEmCBaOjOT2AOwO3C/kXKjpFtVHpCr1TfEkDa0OTFpm6BPvE8aHRirVJlwqrEG0E3biYYbQCAMkj24kq0ivEl163PuMetbkL3tjyPSajQUgKaYGw2A/UH0+vThbzPmlOlThu6bBSZlcT2E9u2/pxjuf67U0XaKvloxlUDxAL2iFKz8WcwsAwYjiXL+dBatS6Kj+eKaA4YJIAIhcqoUqBI7eo4q5bBcSNWBOYy8Vc786hTp6UvdUqC5hKWIgLMGb8Ja0Lv+Lcd834O8UMeZ6mnXJioisqAGoLgqfCEvAlSWP5TBEcabxLohVoVPLHmPAUQQbuoAruVgAlskGRgiJ48513grUJXo1KBmszm5GW1VCwA2SbqZyCCAfQelfClKiEPYYI+8Gr4Wss+A/5qRBIdtmBn/n6JGxI2P6z6cenuhkyJPcqIO8SREnA2zscYHGY1ngm0Cp5pD4uBBdbjWSpN4tay5AoYrMGTxpTqwWzMkyAcjJEQwnBgdz+W3COOcVlXRm17xlLwEhuu0tp6W4A3DIn4T3/AO7j7gijeVB8tmkDPQZ95v45xgONo3WIu5XpWWkknMCQM5gT1Hv7idvWDxGvTiACJgjM9oyB7GNiP5HhlodaWok1VBZYmouBIAu94G8DsYgd6qTgt0wQwuG0fvAbQc+h9DuOOg1Vghxe05LU9TAEwTTaJnIuUDsQ3bsemAMRHYRbOGgFJydQMkSJ9MSO/eJJwYmRvtwa2pYwALQY3Prse0AAiJj88xUNPiXNyyfiIiLZlF2GTJmY/KeOa1djiVrw6Lm14Fqm0+FsDekZzMQWIgQSpgzME2g54lpObMgAATplQSpJwW+KTk4Pp6DgfFsCe23uolhGDE/r2xxUoG15LT+9nP69jH59+91KnYC851WszEkC3sk6zT3ua4AxI9CZjGZ2J2jilnAj4VUmMkAiMRAxkja7cgRxJS0NkLaxWYzIYXSIibvn7jcGVERlZO+QT3JON8HM9t/Tim0R7ZBcmexMh8QYOIM/Mg98nJxx1KCsQHBdZBZTIEggg29zIvC/5RGZPHNRUCjqhsZzj85mB752IydqKmpZ7oMROBcPX4oBKyO24ickRwt2AGZ4A3xEHjvU26qjYs204kGmQhDOcI1NiCBGRGIGOEtevWU11TzWZA6o7kQxSvTDgKVACQC1jEjpB/DxqKujWq9NajSajBREbMd4iSpK746rCIIA4Mq6lUpvT8oL1hgT8QIYSWuEkkAgknu0nI4UvFLTUAidLh+HqVrhBtAaPhyqpo6g1rzUpq1lxUJKjIAJ6SBdAtyTG0cZf7RKbEacN1MquCVAAgMoWAMfCQTHrPy1uirNchJySqrggNccKuDORgmQJU9xOe8dcqLKjKWLABCpwSMiZkwxYEspzkESAxDaDeIMTmE6mnU5Z6f1H3gjkrtpaIVIQorE2kAuxaTkgOcrBn2kdh62pp6dz5dcutFioquytkFplwB5nUcLkkgdp4Vc68Xa6pRoCm1akVpAV7TahtNq1VcHpVgchSFmOzQMkaNRtwTgsB+GDucEwTkk4wP0P9OCSb7mBQ8BLd4z5x4xLAJSUgY62UD80UCEG+TLfLM08upOKtOuWsZYZGeOp0UkfFuSRHVMk7NkcOfD3hhKjUnfzGXzwhPUkA3WMGDAo94ELk/EWgWyX4l5atPUWtUKm8sTVqsxKQXm4sx2BEgCSCOorIcCgOld5r1iTb17hN3o67VNLRQIbG/aR1dJLMLCQoJIe5mJgyYjEccr6exS1QhFALFnZwqgRnMCZggSJ9Y4D0fPvIREqU7B1v1G1rWY1Ph7FVbqWcW77ngb7Q+YQNPSFD7wK1T4AYLWNTe3GSGAKkRgSZmOIBl9A+Ps3kzKxcX6zWaLVqfJClmuCFSyssjJJJI+HOwOAvoBxg+aa1TXq0lhmR4hW8zdukCC/wC0MxAAItJIBJJc/wDHNTzhpX033Z6tOpbUFdHVLKTMDaFA6I2MRwi/+K0qCNUpOK2sqUw1SuxV2mxZRAIuZQPhHSsA1GMWkAp02C3J2z8ye2Pb5Sk0w2GO01OiT9ktKAlRiagp/iRC5tuALfhYJuZOJJB4MFBsdI3yZYfP8OOxz6frnNNpFVVvlqrw1R5kl8GZ7ESQAcdKQIleH1Xm8ULiSTIU5ZQZaDDYJkAn0IAmJgopsEuoyb3kr1BUb5fCRrKZMDPxHJjcXYAMzET8/WOKuT6ZqJYqlpcFiqkgHeIBXBua2Zjb34bafV0ni2pTbBNsDIBHxLGM+sRO3biKoejqEgQe8k2/rBH5+m0Zq1Am0eX5eA2IBqT5oIqWwAC4uw1rDKyABi3JgKQcAKTxi/tbrslCnRuuRmBF7F3DU1tcBj+CHUwxJkGMTx6I6dDwTJAOD+XT6E7CPyHqh554bp6yrTWsL6aea7Q5ByQtPIMieo/9hG3DqLgVAxGBCWoNJaeC9uPezqz5i0irXm4RCjYsDkmI6CQTEi2eBB9mGhUhlos22GdyAYgiJ9erPr6DNHMub0qOrNSq/lABxBi8gIaYK05B6iJAgYIOBniutXFXFMHENUSpct2NvhGdXTsFvIITqlrqZ7x65nIkT65knihNEzaujcATN7AyWImASIOFIDSxgwfTq5y/xtpNQ9GnSqnM4dbCSMIMgBmLZAEnO3YZTmGq1FPUM6kKyVKrV5UkGWYi+VJ8s01BU7QCRESZkoMznXgiBTqNTwuL/Taemc2oo1t4lhdb2OBJKk/IZPYz6Si0/iWmqA03LBlZrcJnAtLN8IDYuJk57wpxOu8V6kotS8pLEg00SAQwvMSSzi0C0tsQZI4Y8oFWsayqaokh4M2k1J6yj+WCQVIuAEgCIwS08MLl2mXKqATiM9JraetILItxRCLlJ2cSkyJIGYURBzBwtdfX0Er404Z2c22vY7spJJRYJI3Ia5ZI7Ag8VUvB1U06YqVPKCgGocESuyqoqNAHqtsb2nI4S0vC1VWUqvnAmWFJZUHBHUwgFh+MzIjHSDxopU9RzjtmYKnW89B5fzwalKb0nUqVuJaFf4iphJaItYdWJO/TkXU6VajU6qXEqp8tiWYZAF6w3cACSTsJUbtlKfgGpXrgalB5SI5JSoGLNUdqhIJZmVELmC8EwD1A8OfBWmrJo0WqrIUZlAZCrAbrJxcczPp8uE1KaU1Og+jPM7gmoDmaGrUWsLGS4EkgBioJCswUnBGV7ekxvxDU0AtNOgoxXqRiSZnvcSSPfM9+JaOiC3V6Ge5i049fyz6ccFQGlSImCpMFQD8TCYGO24+c5kzIMGY7mpS1NuIxpaKlA6QcDN7f68fcQpN0jfYdz/bj7i0PJ9RlfKuTD7qil6qs9OGAgbLtBB/dyD7+4AvLNGKbi1SAQZcsxJlSSY23/dCiZweNLXQgQMC1gANvhOO8wBiBsJ4UabWgrSTqNwENna2QxxgEEem/zHAuw0m8sINxaFUaUkYhrR79gSRJIHzj0mJz16liXKJMCcgCTEXVD2zM5wDnHFH/AMfpWhmNiNAloAncTmJxid8AZ4Q881FRnKqzNTIRioCgDp6QtSR5issOQRExtMcKpUgT5wnqNbyhus0dqzdMtBUXTC2qZ/CcAYPY4mBwCmpKhHLBVc2qS25ALGDAAEEic7Y2MMmr0ndVvBLLNpdGCAr8SqVIWVcHfMoc8L9Np3BZCZVSxUHKXQereJMkYiI7GODRiwAMjqBVNxKlFZKlXz6QQlvMUUx0lWUC4gnDXBmIJJBO/FNTXkjbByDkEz2iRcxtzBGGGwngjnHM0opfVLW2qqLuekkhVXdiZGIAEDsJ4zFLmOsefI0NeJEtUVlMmCp3UWl823ECBnearMRiLCl2JjWlp2ZzNzWmOkEHY7jG4AWRmWnpweHGm5MWy/w4NoB+Y79JJJzg+wnjPaPkHN2Yk+VppwTKEiTuoUOZzmWEzvvxpeWeFBSIqajUV67g9Res6UxMZWmGgdsEn5AxxOaJAs7fCPrlWcldsTIfaB4jq6XU0KdAItlMODaCQzFwe+1q/wATwVrKjpaa8eZVYTYwgOwLGSFGek9x23GSm+1qnOqQgTNJCTk7mooP1uffinxtRTUIuopGsYWwzRIpG0MzOlYwGgyoWCcHIAEuPDq6qNpZwvEtRtbqPvNRpaEPTbFRZU5uwGxBkQwESBkZMT8Jp5xphXanQqEXinSNQAhCS6wsAKJp+YyqZMAmFiCWZeGvD86ehUbqHk0iFX/pVkZjvGCQARBO/bi/xNycaimgFFajXIoJRXIBnAUlR+pAxmPiWcOFqBb7dZGTqYna5P1gPhnRUdQ1WoaVKpTRUoqTSSGIBNQzHWJIFx6olSTBJC8X8qCV1ZaVNUqUlpoVpqStUM5tAgWF0bcQWZQCVUMeNDzbT1fJC0G8g0HKFUARMEi5jAK0u5WmJMiD34YtSoVvM07VKeqFOL7gp3yC1oCAggjo2gbHh4qNfX07QDdTqmN5Dy2K9FECuabl3qMi3qqgx1xK3kqbdmDAg9NSd15tNqhU2l6UNkZS4SpBIwSO6mdvyhy/lVGgp8qmtMGJicxtLHJxOJxJ9eK9No2Gqq1MWsqKMyZCoJicRb88r6nhFRwzYhKFcMTiwx7bjED53ytKlVWYtcBgAgWyCAwIhg0SN4g5Bxwl5TqnIanVitTgFSkzZcyklAJKh0ZgyZgqYO4acxoX1qgNVghIFnSkwFDC+LipIMxDb5grwLV5Y7ahXQQrUvKX8JBVi4aI6VBt/L/t4nuCxBz9vp67y9SEpqSfVpneeKmoqUgjUjUWmoLFyhN5KuoQEMzNMEGLe53BYLyWm6eWtOl8NRaVwTpJXDD907ExtPoJ4d835FSB88xfTW8sEEtaV+M2ksR2YQephMMRwF4Zqoa5DUkLsGKsS0rCkEBZKnpJMwNz7SxnsAATiJHD1OIVqqftG8n5PnKhwpgs4iCIwylZn96SZJKsR7F6/Tn7k0AhviUepLAQwDCRaZwN9sxx3nrojp5dpdqqiopM4ed1DC0sO8GYzPDDnGpanS/ZMFcsoQ4xkEwCCDCjaO4IjEeSnd8SPllVVjsb/KJOQaGoLajo9wJCqJBYFBcZZwpglCI9TgwDw2UrqkBUkWkqwiCMCcdsxnYkAg7E57S696TPqUpmqygUyDuwaoJioe/SYkxgkyBHHOYU3FQPqCgqvNQqMWTIVAxgm0XM1Qb5MDh4oXYjHryjWRbX6zZaikxptYRcR0lhI33jE/yk+/C3lhc3rVULUVoaMzj4viMTbj2j34I5frb9LN8sDbfnJVwVIj4miNviJMbxwOtUmqzMsmRbF3e/dsgxCjbG5EkniKo4ptpMJaWpPfEH2hprQtI6RqgVg61BTIRjsR1SGIImFH7u3HmVDwzqTAXTOrMdnBAEdzcAI+ZOQe2OPduagvpnZAGGGEEH4T8ozt/twjNEshSnlzUGM4mDMj8NrXdh8zg3JxXLUAAeu82lqtptMhyL7NarsGqagUmTqARSxUraQQSVA/KdpE78em67k1GqQ9WlTdlOCUViATkCdx2gwJIkEGCBoOVamnVvmmykrdhlgxBIF0d2EkGQex4dLRJBMuAPx5XsMgAdyo7CM7ZlD13c5PstCdWJDNE/PuVefQ8hbbSJIbI/w4Q02UdJUkHC242GYhyTlH3ZGuZWZokhVQAAQFAglgOrqYkmfYQbrNXTVWmsrQVDKWypbIDAEsgJAImfb147VpjAqbtgAq1uOrAyAREgnMAbcZzWtp6RFQN1vaRq071hSpBBB2IIjAmds5wZGIMnjProymQqsUk3l1MbFQ1xui1UaSwbM43Lx9Mv7qgxEgWnba5YMe08Dvohg23MCSpaWyCSDLEwQYzH5nheoAWMxWW34+8XaGqPvXm1ElSp+AXbYgBVuYAgYkrJwo34J59zqhdTpJVsZfiVBayzaVgtUp2jJbpDT6EDizXatEVWZ7esLH4ZYEqNpB9BIxnbhcfDVGqw1Ikmb1tYFGZABMyMwFG9sqJBzxist7vt09svFdywuOkfcqaY/H09gBMiJEkCDPeMRueKdRU6KRgSUDEWBZLGdtgTMbb/AC4hyVGQszZxIs7gD4gT6j+QwZ4nrMLS9kE9NvYfh/Dvt/vwRvYmSMb0yYdRpMVGRsO3+vH3FlH4RkbD09OPuLdCya8Y6lJk/wCRyO8dJzMevuBvwhbTCm6VGquqzsWx+Y7GSDMzhdhgutLJRGJlnpNJPUCSoOCMQRBkyYjuSeFlcCOpZUyD/IxGZMxv2/PiaqCRj1tOkGCm8AoU1eYZmDRJZQt2ADcppqJJGDaDERuRwv5lVZWqWibSWZmJMTsTCGMkjNsEVOytayetQDUUp3F1DEtgXZBKvtccSAYEXQY4np6zUzUqOLkYeW9imoTPcAZIi4ERjEQBw9CybbmTHST4or0HL67y/wB4NIstiqtNXKjADZWZIXfYADuvDChommmpa5mtQuSQSVGWMQJIkwMEj8+DdJpDSW0kFgTP5tMDMkehMk9/QD6zXKGVUM1KbguhBGCpAa6wgwCGEHYCYJjhbFtX4+8WCr3U9JzSawU6gYkgMpQ25GWUg4j/ADH1gNwfquY2iRTeoSQtoGSYJJ2MCBHzMRtIGlp3gSCIYET05GRET6x/rxCvpK9Qm6qadNfhspqXcgZLM6kBclQEWYgkgbnWfSbggDzmcNTD4aWNzyqKig0LVMBiSS09RgCxdxmTv8hklqoYgTcpUsJBgxggbAGO1oxPvCnU8sKtTivUtDAsjhSpyeq4Ip6YLEGRj4RluDaClXCeWiUKawC5JYnpIPlhQFUN3PcbJjiOpU12ZSPZLBw4F1t74t13hKlqtUdRqZdEohFpZWGlywLjLEFux3iZwD2vRTV6J6FEGlSYFKTHIZfwOVEFVgMQnoJAjKuU05iKUH4S4KmCGnIHwsCFhbZItOc8QAMbgKBHTckekQSQMHpuMiTsTw5qpIA7bQBdVME0GnNHT0qLsp8tFQMFtuCiBgsYkAbHJ234X656x1CnTVWWoKflkWM4tdlPmwWCSpuyZP4SCOpXS0QJAEDG36fM4H8OAtYpvVIkMmbhIIJtA2O3U/V2QgDgKJbmFiN7ydGBMHqK70QiM7uGuBNrMT8RaR0jrPcKFnYcB8r5xUpoatSKrVCS1pgliR+I7kKoSAGkKDMZB2o1CU6RWoWgoFhWlgYNsGIU4OTv0ziRwNpuXgItVWhKUEHLAdQLNawIifmZv7i4POnUbnG8xsAX9s0es5hTpgFmVbsA7z742USJO0R7Su1PNir1KZGCyhagvgqyyptAMwp9YMEkibeKObVVIFEBbaYZVAE9gqMcLgXyMYI3Fy8RfXtTk2adVcwClhJBfIkHqGwM7svpErXh6YY1OpHq0ejXQL0Ea19EP2aAEKpLkRIaMC4+stn2B9uLn04NQP3Ckb/Pf3kncke23C/levvqVB0lwFyGAOBtbJgqQTljGZCndL4q19R9T92DvSorTD1mpmKjFmKoiGZMQalghmtgSY4NULm0lyTa8u8W84AYU+pDaQSy2gjHwsQJ6okjAIiTceEegqqWFpJcOnlqEZ7jeCR0bQgdiMYAHcjgCrRQLVraZzimBVpmoXDxa1VRMsLTaxcxaynq6kn6hUeTUBFNA16FCtQ3CGsViBDKSDBUxcBvs08ML6p3eG40UuGNFcHv69WjvX+JxWWmtlRlR1c1lEUzBK/s1cioYZWGBPSd9+HPiHVLNOoIKFeghgZuF0gTIDIIB2JETnPnfK6zN5EeYEUhzANoUAqxy4ulF6mk4V1kAMBs9BQqLoaVQ4kGEyCQzvUUQS2SjSQT6CT2etNabAqbTl1DgA9NvfKNDqUpuGfzEcCAyKF3w0Ag3ZB3EADGRkypU8xy8wCARGIySJiZgbZPz4d0NAEYIMstEERgEioASPSWB32k78KdayrVrMaQcm4B9yoDsZt74MgnYncZJGjfUxtCLIyqLWI+cuJP3ZkVgrGtEiVjFwMZJmwzvIn04nQJo0mq1XuKuDLKJ7rhQWMiWaMMSoxvxHk2muYuQQFBJF+LQjAdstLNduPhGRMma7k6vSIJNjOvmQ28wLiDABBMgqOmZW0qpXn11U1SG29kclTTT0jrmFrr0VFDQqlQwJgKV7QYYWkHH5ZEzxHlaJl6ZTP7k5j/AC7yAF3uOQNgZA8a6arVRKVKn0owMiMfs2wtrAoQIAZxaZyCo4A0RanaUlv30NynAALBCJZZIx2kRIHCmWy9/KOC3yu801xJHc9zKntm0AnP95kcDDlqmua3WTYqp1kqBBvYCeokx1NJwuwAJlpOaLWNqzcIJVkeSDtBwWAMAxNpjbEZHxd4rq6KtkkUyYVRSvkqFkF2qgUTnFibRMxg6FNiSq4JHyk9TW+Jp9fy6mwqhsCqwJyASyoqgAnBMUxj55IJHGT1PMmtNOlUZ0oFS9TZg1QtAmZUdBGImM8Z/mn2t1KtOKdEUXUgq5IqR0sBAsUBs4Ygx6cU8grUlpVUp6i6+Kla4WExtBPxAMZyRMyQDtZ+kfSWf4Svgq4okK+Rf3Dz9s2+n8QFND5rTUdXNMTMsSQVBJ72G4mNl23PGe5tz4a6hSpq70S1Ul7CBcAoAKyyyMgi45k5weFmu5W9coEdk6pnqtwrkSsgTAi4xFxmBB4N5I1PR17NVXpm0B0MFbSxYHsTmBjEgncDjyKgUMP3TOOocms5UYOfvbynedcq8nUwZLLaA8NEFQVyDkgsI6gfiE5jg1WpoqBmZHqsz2orkuURIVwitcoBVrXEQVJJhg32p5xpGa5alNgAZRVeGMEz004E7GRjGYBB7yLV+fqa1VVIppSWkhMi65rmPUneFXEQFAH7p8xKjUw2EmH/ANCFG0ecr8RLSqQaNc02HxeUQq4Aly5BAJxPUJByOxnmJaopiEXpQSD3zmWxMjtH8l2us8t3b4VgyAGIBZRhTiSDv6Gcgxxdy/RFFBmboIxGNxj8Xud8x24k1Bl1bRXEJoWw2+812m0EopxlR29uPuGug1K+VTkKTYu8eg4+46o4UkbyXRE+l1z+WkoGUgAuWVSFII8wgCwqwhpBWbx0CDwr5ksIIwS4j9GJ7iN98x6dwTS0ilQwUZk3lQHltyLQAmIFw6tpJjivXUg24BASqc5ghJVhnBBAI29oweJwwDAmNqNqIURIrKVDSEKMU+L48Akj3AYAnGCMehnJ1mgSSruaoO+EMgozR+EIq1RjMhcGDwDpNPYPOZjTdGZlsjYAqYEmD5cmO+JJEcF6moKS1GwfNuyM9TYU7Ek2rBjYYtDNHBltXh7TMXjLl+qNRA7EMTMGVIIlrTKdLAj9339DxmfE7OmpSoCxVXAYQcW2STEASQRdvBMQOD/DVVlW0C5VYLHSCBGCAWE2wJ7xbknC/eJuT1K7xTgqouYXWm6B0k+hURgEgnPqFKbGBp01CDDKdS0wIIiB6Awe89xt23M54G8RGuunb7qP2gbZfdjfbJPVMiIUmW3Jnj7QllcB4vDSVVVFpLZByBCmVU+ikgkkcNdXp5mBk43Pt6SwMCIjv37BXPiv2hUG0m3eJPCR1Pkkar474U4uCgL8ZHxNMwsXbHeeGeu5v93otVCH9nSBIIiTbMDO5JjtkscxB4suINig4xMFc97VgRuciCIIJJF9RbySCveJXIGQZghjMjAjYevHNrV6Ya/yG06VMOcSjk2tqamhTq16So5WbQS0SM7iVJByvoACSRwq5Zp666/UtVqOKK206FOSEIKhwVXC9IW2QPiLA5xw7oU9wQQymJAF0k5Ix3Mb92YESCBbRInC3O3soOFM3NIEQIie4mBJ4KnxgJKgWvJ6nDMLm97zjN/MfW3rwtrvbqFLyVY0wBgCCCrWyZckuVMbfna7Z+x9Y2g/x7/W/CrnnLWco1ILeFK9VwlTMqKi5p4nMNi4ERxVSIVsnfrIqeDmRqEPTWkTFrCImWtBMAxmSZLYEETBJgN5CtTZeoSb1wYUAntsYiWOCdoCniT0nRR55T4WEUgSWJAmS4wqmTAAk2lpIngbU1riQBYhUKJYiM/vjYSSe3eTnq9UK6rAwSFIxGtKhTqOyICBWqG8IR/hgSbltMEyIz7bCOAubhfvFQU1tUdJEQWIxnsVtM+pnN2Ip0bPczKSsFTicZuEmYnvkDcfLgnWaUg31AWDHdgCxJPcHBJ2lj2WF7cJDm1hN12GmQ0ROyhsZB3MAjbYD2kWgExsAVXPkc62wgImpop1MzqJp3XK1ptICdRvDCFODIlrR0sN1GTELsdzm0+pMEYOJ2u4dc4pafylpaoB0cqLCJJzAaNwLj8facYJIbQOlrnMKmCWxPNanJqifs0d51KlUpXNky6sXtdQwFjE1GuAx0w8q85b9nmopwv300FZlJFMMSShmQzBShyTgGJmDnjTck0GkRmGkRLyAGi+e5AueSVwTKkgnMHg+vrUSTJcAEXU4e0rMhhJ7g/hP6zFj8SxwkeutmztEb/ZxplY3+bUBId1aqSrsJ62FouJuYmTGTiDxVzPSIj1az1hExTDLIUiC9OmAYdnZAuRiTHc8POS0mVUDKQXlrmADN1ZZlAHVJWYEZmd5B1iI+CFYAyIMxExscRcf7b8CzMMkxGvSx1QnRa5aupj4XFAlkMG0moOk/IzP/TJOY4Dq8kqs7GAKZJLOxgkO3YeslhmOqO3HxpHJp206ltt4QCFkFjt2InMjAkEYJVTk9UU1RazU1Req0Bi7sRe5uJKqWzbJicyCBwKVrDHb8w6RVxcT7T8hp0HNRGcM6FHuIa8QSs7AWEGGiYuBJEQZ94Koy3Kt4tSZPUfh6QZY7C0RI9pPEqakUwjtc4UAvESRAJ3P9/6doVlIDAzGQRjJExd7gj0GTM7cSVCWe5MKmxuL9PvAxyUvRHn1GYKCzKFC02gbulzGoJHwMxAI22HGeq66lVWxbdSSAAFaQJwWaosil3yM7gAzB1NVnDEIbYhnaYgiCJMAsSJaMD1EEgq6WkP/wBNcfhkFFz32aZ9h2yOBZzjHXHaXJVS172iXS8vajWVgRVc0muJLKcGnIDiRYb4tKxjJnPAfibVKGpgqQf2ko6jIVC4OxV4NPsWwxB+KONTV5VUF1Ret1pMEpxALSGCkzPVaqzj19uFep1YamWNI1abCnCkoSUqKzK5BwIEgq1hkGB6uQPqDkX9/eatWm+xmL8d+HqVNZo0Qr3qBZJkG6ZSfUDIHoOMNR0pYGASQQIgnGZONoIA278eneI+Vam63T0nKm3JfZldYVbiGW0qCZMAZ6IEpNVpfMLmoKK6gQ7+axVyRkpTSqCC1vWzNdcIgkmOOnwlQ8sXN/rFVLaoj5Nz2pRrByDWY4CXGJttU4BkgHtnO+TOtHi2s/wUaBYTgVHnpwYIUKAIy8wY+I2mM3T0N9yG2VDQxchSqDJF1Pp+Im5iNipBJAM+W6GszVHoJc9BlYphmIE5ClM5gFMEY6dobUpU3OphtM5pGxh7fahXUlfJpypI/wARjHrDhoj0IP59+C+VeO9TWePJSJRSQGcyzQoALZY7KJH59l9Op94cHU0LVPWxQU6dRiIpgyR1LI+FYyGOwxc+uSlC0RMPRZmAKS9J5VmU4V7SwMMQen4dgluHon+GZ4Vn75mwbV09RQqU6DqapiQekiHWZuJgG05EySckzw2pKbQvoAMSdgP69/o4etX8ul51KzzaCjyyKgCKoJupqpN1ZqkvcQtpLYMKJ2mnrBlVhIuVSPzAIzHvxz69PQMbSarUcrpJxe/vm70dcCmgu/CP5fPj7gOhNq5Gw7H0+fH3HSFY23i7wesmPbGZHYztP8AOE/PK1qyZ67qRwCOvP4mAX4fiIbvgSSNFr9OFUxP0DwqjJEnePyIM/wAOJWGltVrzzXBiY8zrVEikuIALGIweiASVWbpKiZUAwNm7r6+mSklO8KwJUMzKuTIZn8yFbf8ADPxQIuMt0SbWPqY2xtMY7kzmeB9XymlWYebTWoaZlCwBIPse2w/QenGoWBuesxnW4tBuQacBb5D3EWOJi20ZCncElsxkRsDAdEApn1U+uQZntOVmPYH3FdWl7n+Xc+nFGhFzWmT1XTOcqMfIXGJyJ34CxBtMYs7FzCnADNtk3Yj0EfnI37wCczxVrVJTpkGY9sgkzJyLflEj5kfltU1BJxhRjHYmfn/YcXajShKkAnrUs3uekAbbAA++TJOIn4rUEYiP4VAatz0k/OnAgq9kdJkgEkiJIAGZiTBJHpxDUofMEAHaYkzvu3Y537D146VgBgchR6Hsp2I9QM78TqaYN0sWINQqc75bMbTicDjjBdQtOta0DTR7E2w/yAIO6icMLfywZGeLdTRYKiwxsuEC2IiIuGQxBxn1mDBFWrrsKzAMw7YJGykiY3ydtvQDiWnNzCmcoxYEewMYO43Bwfwj3mhaS6rDeCSbZhVWoCqsQwuiBGZP4cYmT7evHaFAEqxNOQrR8f8AmyBglbXOwzKkGLeOUKAKgxsgYRjMgb7/AIj+p9TJJoB0CtswBOBuYaRjBB2jb5gRbkgG0jWmiXMzPNqQaoDkYhTA6mBHwz7EQBmZ9yBNJSKnCL0nY94UTFoO0WnBwAfWNTW5chEEXK0kg5Hp/IAfLHpxKny9AWAWO094kkiT75/M8N5LdZzDhrCAcrVCfMwzj0hQI9I9+5Jn124E5vzRlepARkEkrbP4QSJxJO0f5s7Zf0tEqjAOSe5+vXG2Twn13L1OpRcxUOdv4GJ7RxVw1EXOrtCAvjpKqWoSlTDsq3s0WoEAW34iOotFytLMdj7jgHUUmcGu6vLg0+rOATFq5LwAglRgSSAZ4K53ph+yEnBkds+WJ2Anh5pOUU9RpEVwRN5BSEIaSt4IA64Jz7njUpFFB7yo2vYRNyfTEVGY0/2dRFKQQykF2MyCZUDy5jbG+IY1+T0ILCmiBWDtCwDawYlv3h0n9DPFXIFt0wYbrdTn1C1GAJ95ziMkxG3DOk8m05Fl2c5JyPlmI4kqg6riU0FGiT1WjCqrgTUMSZAmR1SYlwfeY6YjhDWTrqdQuWMEGdoBCkjpAEA7GMHsH1NR93pmBNisPYsqlo9JJ+eBwjrJdrVpnZ6YcncytwAE4UQgkADvw9kvv2kTgm6wZr1VWTdCDiGnB+EHF10HO0H2hpq+ZMjFgjkA/AYAEjCg7s0wB6yRgHi1NAoUHJlScxvE+n5fLgisgsKgASog7xMnEyMHaQf5cKFPw5jKC6FAnBqA1Mus57HeZyPXHqRn+PFFBMgqYQbADc7STGNwPy9o4rJtWoo2uBj5qSf4r/E8fUFx+Z/lPCs3GIqotmIEq1RM2HZ3dmmcoCImPhERjHw+2DhH1j+u3bHtxa+mAVTJkz/D8uIpTyPcTsPT5cGtNoDEtgyCVPqd8ew/Lb+fCfV8ndhURazft1AcvayqZEsiAKRKiPiA2JEyQ5qUQfWZAn9fy7n6jiqnT6QZPf07T7e3BDUDNUsBiZ77h5beczs9YsEVnUoGHUWIpgwgY2zEYUCZwVvPKXl6msuSK602AmoSzKPLsSghAqvIDdRSAQchTG3OmFt0mbj/AEztvwFr+V06yAVFDjfIGDO4MSD7jPBoGU6jCL3ORPJ63Iqwb9mEqLcVtV2aT1GAARf/AIdRZGTYxHxAcOeS+HKmp8ytVe2lUqvUVaZqFqisApHmMQ3lOBswuaJMY40zeE6CpMMyQP2bOxTp8wgFZ6hdLQxOWJ9Ic/dRkbACPy9OGtXYiybwmczFeINIKVdKhsp0GpiiYpLUsKksgVLSAWAtBtIkREkcZ3m2gY1UtWyoz00KEKWQ1Q/lq7AQHNtxVQABYIJkn1Kvy9GWGUOp3VgCDsdo9eAv+CKDtKtVpw6uAjfiRDY3UGggdOIEY4Kg5tYwVqacTz+tTvorQpBWqVgPLPlAhlmGqX/HSenBDglhIFuD07jQotNFUbKoUYOwEev99/YcNNB4Yo0Q9gMkm4mJbq3Jj1ExtPbip9OLo3ggD87c/wAeF8RqYeQmPc4mn0uUXP4R/L58fcOdFo0FNMD4V/kOPuLxwmN4Wmf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2" descr="data:image/jpeg;base64,/9j/4AAQSkZJRgABAQAAAQABAAD/2wCEAAkGBhQSERUUExQWFBUVGBsYFxgYGB0bHhweHRsdIBsYGxohHCYiGBojGhseHy8gIycpLS4sHyAxNTAqNiYrLCkBCQoKDgwOGg8PGiwkHyIqNC8sLCosNDQsLCwqLS0sLCwsLC0sLCwsLC8sLCwsLCwsLCwsLCwsLCwsLCwsLCwsLP/AABEIAJwBQgMBIgACEQEDEQH/xAAbAAACAwEBAQAAAAAAAAAAAAAEBQIDBgEHAP/EAEUQAAIBAwIEBAMFBgQEBAcBAAECEQMSIQQxAAUiQQYTUWEycfAHFEKBkSNSobHB0TNi4fEWJHKCF1OSohU0Q3ODk7JE/8QAGQEAAwEBAQAAAAAAAAAAAAAAAgMEAQUA/8QAMxEAAgEDAgQDBwQCAwEAAAAAAQIAAxEhEjEEE0FRImHwcYGRobHB4RQyQtFSYiRTsiP/2gAMAwEAAhEDEQA/AN1zXTCqxLAGcZE7EgDbha/JaO/lp/6Rw51C7/M/z4X8111PT0zVqutNRuSe/YDuWxgATjY545bO14lqd8xc/IaGf2SfoD/vj+vAVDRaGoSq/d2KmCFZSROIwTvER8/lwg8ReIdTqqLLpdLX8lwQ1VqWSp7om5lZE5x2BA4xWl8NasvK6euCuZNJxn1EgZ7R/CODXVa7NA5HlPVz4X0bEHy6XtBAmfkc9/4+nEafhDR4imkDIN3aP+raP68eW1NSaZIqLUBW1HUuVMDEFTSuXpiB2lo9uJzcEdV7EjP7UDtHemYgzgnYxJ4PxjZp7lAHeer/APCGkH4Fx/mP98/X5V6nw9oEF9QUQJwzsN/QS3scex48uHMFhsVQDMg1Bkn1/Z7GTIxOM7zavMkEf4uRk+bBODcfgiCDsIwO4PGXbqZ7lDvPUh4V0lQK600YEYIMg47GSD8/Tif/AAdp/wDyh/E/W3GH8LeNPudyPTD02YGUhWUxDGIh5hd2ERvx6by3mFPUU/MpNepx3BnEqQepSPQ+3Y8KZ3XN57lRKfA+lmRTAye5/vsfr14h/wAC6bPR/E/0P8eNSUP+/wCuRPEPJP12/v8AW3CxxDd57k5ma/4G00geWPWc+0D5n0+e05oP2f6drcOsbANAyZ7e5+sRrRTP+n1/fj5KefrOPr+fGc9j1nhSmVX7O9OBAar/APsb63/pxYv2f6YCIqHBGXP9PbjVFPz/AD+Xv9fpx0p8vr5n6/mYrtM5RmWbwHpz2qen+I38pxv9TPFdT7PNPEftP/WT9dv141hpnv8AX9/9+OihtA7/AJ/rGP5cYOIYT3KmS/8AD3Tj9/26/wDf6j5ccH2daYHep/6/4bf17enGt8r6/ofb6756KWI+u3G/qGPWaKZtMkPs/wBOP35/6t+Ph4C020VPzdv4bRv/AD9I41bU8fX6/r9HfhdW5zRp7vedv2Yu27EjpBn1I2Mb8YeJbvBanbeJx9n+miAKnr/iN8857TxH/wAO9N283ftUJ/vnHDxefUCY8zfPwvj87Y3B/P8AiXT5hRMftqWdpqLn2yc5/p7ce/UOTvNVPOZj/wANtMd/M/8AW3r2+v5cWj7OdLGzn/8AIf77ca0IMn+I/v3/ALzxLyfr6/PjOc194xad8zHjwBpk6gp2tgsSCGiZB9jv9FhS8M0AsCmAP9IOPWDw4qJMjbbv7/rMcWJSx9fl9f6cYazTeUSZnz4S0/8A5Sn5j6/v/SgeCtKRPkr/AB/L5/U+vGn8j1+to+u/rtP1Ojt6/P1+v68Z+oa+89yJnl8G6b/yh3/X9eKz4N00/wCEpHzPp/txp/L+p+vXj5qWfr6H18znOY9Z7kTMP4M0toU0UgbTn+fz4CreA9MT/hf+5vX0n6iO542D0Z9uI/d/lP17/UcEKx7zGpHpMZQ8CaZGuFJTgghjcDOYIJPeDP6ERni+A9KGnyv/AHHtEYk5x78bF6P19b/68UtQ4Lm+czlNM5T8JadY/ZjGN2OD+f8AXvxXU8K0CINMH5y3rkGf7bnjTtR+vlxVW0/6fUcAaxHWaaLbzzLnlOlpqhQUFYFQZuOxzAzt8uDfD/KKeoVnakBkAQz9xJjO0xwN47SNV6dCfyMfxjh94Co/8ux/zenoTOI99v8AXgC7WBvOzX4SmOEVgubDMkPBenP4QPyH9+PuNMlDA327cfcU6z3nK5dSU875jWNZWoB6gRralNEDE52IuHxLs5ICkE524WfcHr1PP1Cq7LPlUgb0ogfiY/DVrm35CCewA5zKmHMRc3mso6GBlngiBUYbkZAAgg+wz9RK9F71WoaigoWek5QgQtp/AQMG63BXF05VV1NfSbExysAciaxtJUJLWkmQeoOTMZPwz+np27VfcmmIYSZACse4BOQSCI7EZOZMcBaTn9VVPm6J2ZTaTSR1BMKYZWUw8sAR6xG8cOhqf+Xp1RSqGbz5ez/F8MFct7Yme534rUXUZ+v4lS1UbaLeY+E01KW11cwIVrYdfQK0m5N5QiDM434wfM/s71KPFOmaomL6exI7ss3UnzkMAB6nc7tuf1WEUtHVBm0Gp05kgmOlmtjt6wTggE6jleprUacN5FZYLmREi4MojYHpPpj5cWUatWgNJ29u3yiXC1LkCebN4P1JkGgScC66nB91YtBB3kGPWOJt4I1W3kkf5jUo79//AKvbG/oPXPoCaXXraG+7sJF/QbrdjkqFLWyd1yCBJYSfzTQ12qH7s2nUgCVqoJJ7QwEjHsYxHDTxjggYz5wFpAi9jPMdP4M1BkMtJdvirU1jt6kfl/oeGnJuR6vSVRUovQBbBBqXo09mCDqGJBEEZg8bGj4a1rz5lekMmFWmzgehE2xBA9fcmeLx4c1OS1TTkkf+XUWDAA/HJGJj+OMtWsbeIiLZTfwrF3hItpUqLWqtWL1L0tJYKpEx1qhuLZYDGRhSG40FHndM73J81/hIJ+c/68KK3gqs10aw9X4RRAAwQLYqSpneM75OOB9D4O1dgSrqVpIDk0izPA2AdlSB8we24WOMZ0Y3Jg6a19pq9JqadQkIwYjcDcScSvxCfcZ7duO2TMdt/wCB/r9Txjj9m9FXL1tU3mN1XdFMzdIOSSQANifWCuADDylqSX09YWWkoWpVPlH4WkqzM8BDfJBk7SW6YWyjFjiMN1FyJoeYc2o6e3zqi075CyTJiJgZLRIzHf8AVDzP7Q9PTjySdQT3RrVAnPXBnAOADt6HhXX5HSZw1SsS9Q7XiWa2D2IYn4oWAIwAJ4sHhygi31GA7FqlS2bpUE7AE3BQR6KBtw9UHWINcbARbr/tF1FTFJEpIRjHmMQREAmArTP4P3cmbSnq8wrO731WN4y5NQbLlWhIEHYBfSTlQNZW5JprlB8uWkKgb4mjMKB1NAG3y+fx5DRpFqrLbkZebRPYE4EmPc7eg4aANohqvcGZ/TeItTQDWuVwSBUAdTDwSenHU4M9xGwnhvW+0iqSAtOkoMEyWJzHy/CT65HpJ4nzblNNiAXpoxfDm1mLHAAJmGMgCBdGFGBC0+FCrJp4e5kapdawBsdBBQwSBcRdOJnvkLAbw0qYlXMedah4NV3zAsJCAkj8NMDGSCGP9eBqWrcdQDqLSQCSMwYxAuEjJBjb1KnT6Xk9VadtS55wekkAZ7W4kbjb5b8c0VEWMLSFLeW4MYlQkN3iCFwZBPaCeEsyg2M8jEtfTexzFWh0lyAhn6hOYOYOAIwDI2iImfUYaR+zFSsLsMRBMkABbmAFszA2gAcMxzmjRDrDWoYEZEHNxKksASMG0k4O5jh83J2tZlSbllbAc9JIMWRJk4xufUztgAD3m1lqLUbw4JuPYdplG5kaZPl1CCMErCkGIJlYE5GDH5QOLuVeNtQjQ5LjcBwZKjuDAM5B3HyAAHDT7qtpUza+NlGCDgYBWBgAbCRwbT5SlQBChYAC0CBlYxJaTgYwcb4icCgbzErIaegL4r/aG1PFNM6dqiw1VUv8rqMdVpGFJjPuSO24Amn8d0mRSNPqCxElbFAGD+JmUevucYzBG5By1WaqgR6Sy9EkEuJpsPxMCt0r3k4g78PNL4dRAIcnAi5UPb2Qem3rwssqmzRqtVYeEQDQ+MS9cK2nqU6R2qN2PcONlEzsSdsGONHS1KMMOu0/EP17+ueKNPy63ZgdsBFEfzkf24MRe8/Q+R4B3X+MoRan8pyPSfy+sduOWn6/L5fw4mxjjhb6+vnwnXH6ZUU9vr9Nx8uI2fW/13/jxa+/19D/AH4j77/X13PBa+09plZ+u/8Ar9fKaiuJ+vy+v58XOPz+vn9bfOtjjP8AAj6+vbgg89plBT1+vb69uIVT6/6fX8uL3EcV3ZO+O/b6HAs/czQs8w+0Nf8Amv8A8afzaeND9n6zpW2m8/1zwh+0JZ1c9vLTb3u/Xvj8+3Gl+z8AaUZk3n89h/fihj4FnU4gE8Ko9k0goj34+4sGoX1H6j+/H3Gc3znL0mKeZVtWOhIyYUoBgbZJBsxkkZxiccAcx5frUpo1DXM9T8aP5bBv/typtI9PxdyuOBtRqalpIqOIe4ZMAhpEqTaR2PYgkGQY4z2r5/VpsH84oeo3KidzJBNk59D6Di10YZEm1gGaTw9oddBOq1hpkwUpTTLAZgkwYBn4FORudwHi1HamLgswc9ee+zNdKqJ+IgkE9uPKtJzGvqa6UzXqk1KiICXaAS6wYGMHqiIxx6y1WFx8KNCmRJtaLPh+IQE3JmZznjm8aCADH0SDgQTl/m+YrVK9yz8C0iqZG/mF2J+QaBIgDuw1ddcXGQQD0gMDIIEC7OR+ntniJreWoW6CGhRImCRBAx0mGA+XzHHNU5plXa0W9hI3uG8GDMn5+vaUMSPOMtBdfoTVqU6hNal5bFukiDdlg6i6RGCCJgnYnFPiDRV6tM+RXFNiZMgMphT0g2tYTKkMBOGGZwZToS0kNeLQAL1ABjMAz3ME7WzHxTE6abgSCLmaGaSbXYneARFxmSZjtAGGowYGbYEGYzkfg16xU6zUVFW79mgql7jBEh8rt2STHcbcQ5l4E1iMPu9dnpsQA3mMhUkCS1qgFcRcomY6czxvdVS8xGQMFLBNwAPiVsj/ALYAjvvwToadtIqziobmMz6tIH5LA/L24uXiCcm0RozYXmTfwEpoFfvtU1TMsarWHGR5d0eWCPWRM3bDhNyz7P8AWecwqVmpIhy61ibsbL1BgciWcCPRo41LchYVnqB6VrVvNC3mbVctAW2NiNzGf10n3qmJlhBf9dhtGc4/249zyJ4LeZWt4F0TUUpny7liKotuJMSSc3zg9dwMj2HFnhDw191oPQrlWQVZUWgKcIwcDMHOQCQCsgzM0aTw8Vak/m0/2RBIBY4ucntEwwHp07+jrV1V1IqLRqISlWGJbpkU5KzJiLlnBzIImYw1mIIJuO9tptvKZbnX2ZAHz+XuKNVeq1QACQJUqQJQkjYC0z8KieNNy+g7aZKfMKlOo2S/7NSrZwbSsRBAkqLv3YJuN8McuNCkKbMrsGZiQZ+JycjfE2yY2mBsKOectWqiAOKZjqMkXCIUEqQTk/8A9DvwZrMRZjt16zNI3tMlzv7MAreboLUYOCF2KkMCtjBegr6MT2yNuNbotFNKmutelXqL1ZpqFyCJsI3tMFoB3woJHHfCGrpPokam/mIDFxBBkEAyNwbhMf3zXqqi1GD9NqqSTgQRjfERvdOIER3XWruME/LM1EG8xniD7M9OdQraR/J6gWUJNp3BTAjPYm30iAp1mkdrUqOTUrIkCoQt7BuorApgGSATC9uxkkd6tohR1AFuxJCBVd0N0YLKDIk3SMiFznMq9Xp8lWZnAJFqsxt7s0GIwCJB7CZyIqVatlJtj15xllUFptE8QOBDpJB/DMAwCRG4+LHsO/CerUQlmeGLKVcIpEoCekAsxySVkZ6oBWOAqvMaSLZUZUcC4taQ0yMDBxIYbxhpi2eOaeSAZgyPh6YABAjqJEzkmd4wIidldLM0apUggDMhzLkxqQgCoqhLW8sH4TsQcAKagjMHEgFSHLqeJ207ohllCBB8RwDBcxiY6tpiQPhJ44iAZ3Jx2x2xjG5OP4yeKV1AZsDpFoJTBYFyrH4gcBhg72yJEng1qvV6YEXU00sv1jOs9p2PqDK7HuOqciP4evEtPUIYEbyI2gSfSc/r+fH3JuaUaN6V6lJKqsUMnJVAqqSYO6qCeLR4h0fkshrUQWD9JIEyWA39gB7CO2B0CSROUOCqatSg2vjEG5nqP+UrJAoioDUd0lSGYqztM/EWyTcMb24J875rV1ml6Gq1VVmLBxUYqRIKqhKlqbARKlidpEZPovO6CyXoHqqLDFDIIJWMAQJDe0jM7nihatOsjComGEVFElbDOT+9kBg1pKnv2eenV0nSwvc++dO1xcEieY/8TagFW+86g9MNe0gE4YBSbXXGLoPy34src41QUVPvVZ1aQjq7gAgzaygi1wM2HsQQSI4dc9oaLTok6NqqwJNPWMCGK3WMLZJK9Svs4kiMgLuWc70KyU0NQK62up1bEEHIuFhDR8QMYMEZjjp2FtWn6f3EXO15dyzxDqnJjU12cEW0r1JeZkSUh2U5tAE5wY4ApeLdSxuNeoxmR1CCN4gLgYOPU/oVW1ehj/5J8kj/AObZv1FmfWP5b8W1ebaNjcdA2xBJ1TAkzuxs6iQSLjvkkzwvSp/j9P7haj/lAB4w1Sb6oxiTho9SAVMGM4Ht2jizVeJdbSAnUs4ZZVpWojQT1IxmRGDNrA/EoIniQ5joR/8A4j3z96f90x+AZnM5xxbpOd6O1qa6EkPkr94YiRBuynQcfF04wTGOPaV/6/8Az/c3U3+UCqeO9TcT5g+RHSN4AkFvQ5J7j5DarxfqYhNQxU9+m6cb9AIG2Bg74yBbX5hpgenRJb6NXqSDA9AIOPTsPQ8DvzSgQSNFTAMiPMqncGBMiR/Qe3DFp0t+WPgJ7W/VjI1vE+tVAyapyhYCSFvUwek/uyASMwcdwQo6+ONaBaK8x3sXE5km3HfJ4Ooc70NNiw0bZEQdSSCPRgyEMJgyRggbEA8aHw3yTQ65XcaY0whtCis57Ek4AgRIHrnjKhpU11PTx7B/cJdbbN85nzz7z6aPWqKagUhgYBkOxHTH7rDbG/FOt8T1VVV09Z1FsG3ubm9R+6V2P8uNfq/s10t0xVVQYsR9zO8uG7/w4Ef7LqRZratRVu7FXJg+pVBIztP9OEpX4a9x8LSqrUrPTFNrY69ZuOXcy0r0aby3UitlXJyAcm3J9+OcA6PlJp00QPXIRQoPl0MwInKz+vH3G/8AGk9ng9UzTJ+s++eMpzLTM3ou+cfxJjGZ41vM6XlCoOyMwEegaAM7AYHCvReFW1SiqKiIhk5i7DMpBEqBlZuk9scU1nCjxSYKScSnwJplXUVHZUikhqGoQwalgqCuQCDcZJWek5xxqxqhW5YanlKf8dhS6yrW1KlqsA0tdAJE5aYji3lfh2nQpVKaqH8wp5lzp1BZCqQMZBMgjMn8mFKlbTSmiIoSSLXQDcmAu49/eeOHWr6rlQTtvKaaFbAmQ0ovpU3YQSFkNO8qbTvPTCnvgSSZ4KqasyLbT75kwPXOCZO39eBBQanSqFgpSGdial5AAJmAuRbOBnbfhVqvFVIaT72JelNsgHLRtBCsAc5j9JPE+io9yg3+sZgbx6wYeWoWMpdk9oGMQRJxO047cRq1PLkm2Axi4x+J9uk+3tk8Vcv1Iq00qvTqIzLd5bAKVwTvJIMCYGwMdjwWrfEVQBgTiJJJJWLiO8mSPTJ9RYHVn19pqkWlAmT5dO5JHxC0DIMEkTIIyI9ewnhVzrU6xTRGloJWUsL8AgCBIaoSAsnuoMRvmOHNSkxwSXYArEkncGYnAIC+2P1z3ifmS0tTTpWVLv2YLCAo8ysixdJ64qXWxMAExM8O4VC9SwF8Hf194upUKriaWtplIYWAwV/CP8vt6Z4H1y0KaGo4pKsiWZVGJAySO4xHeQBJInzRuf1nAzYGRGAGDNSnRb4s7PU3A2OxiOI8z8OVK7VKr63TU4eo1rXsaYNVgRd5e1wiQNgIgY4t/QhT4msPIQRWYjaA+OfFtPUvZRRUoo3xKyqXPZyB6C4AHMGe5UJ9DzZ9MqlCFxLL6gsSJzjpgjaO3odePsnrqpZtUpEE4eoixHf9ngb+nHdHyulpz5lSlT1FUMoV7/NohWMhkkDzXhXlmJgkb546C1KIXQuR67xZB3ML8M+Kl01DV16zVaXm06Z090FifLIimCItDiQxFpn1kcEaLm6ayvpqq3VWXTVaVXouqGor0ZaETr6XXqA2n0PEeYslTU6TzyjKa0VPMtgqtXUiH7ABU7xhfbgrmOs0yX0xqNPR05qSKemeldU6tPDkqYXIcMD02QbcTwpSLft3v/UJ0A2PSN/BvJq2k0q0tQwLB2YQ5qQhAlZtxscCRvG54u1DuabmmoaoElaRJAdp/wAMtCwMmJIggER1cG80111LBSqWX8BEEExg3EGRPfIEd+MpznU1EWmEfyXq1lphgwcqrhgSoIAD2ysiY7EwI5bEvVu1t/WN40Cy4jPmlZqTWJSeopW1GLgWCruSImxSouKCDKxNrcR08opBwZUgqxgQGG8qdzO28mQeF9CjVJKO9R2YVIZmJ6VgBoAUM3lEHGASCbiYU86xDUZJJYCWiYAgRccAFu2ZOTtx6uDjR0HS+3xm0xi7SFPSRUeoDFyop75S7JMyTBg/9I/ePFlIekmIkDOTt+p9/wBeLalSB6+2ST6DE5PtP5cTpLaWFthNpY33bBvUQOoNiQuGG+OJG1OC5O3r6R1wp0gbxfo699R2qU0ZaLWgGrBmclkUE/AvfG+5nhdV0tWUq02ZXaq4tq3MpvY23KTgQgCiBAY/noAu5IWS2YEbbXNAJk3GDtnAJMq/EVa2mHgsEdWhQScGVgAfvwP+6eKkqWcKgtt+YnlXBLZhtasTQNaGBamr2rBi5V3JBLb3HeTPfirl2rqalK5t6oNqggBi1KQgMQDcY3JzkxHE20p+700c2hUS8kKQLAvTBkONgQQe29wBFocz8lmim7PUEdVG0FRd1iAL1KMMsCTOSYJPSZlGwnKpUHtt1v8AOV8gp/8ALIyqVLQxDYIBYEkjAny8432+Z9IMCGByMjfeNjn8j6D0I4F0WqRKdOmxN7oIgbfDL+i+w/SSscVVNLVczVd6XUwpiiwtNK4hGMzL7ggfDEFQYHHN5WvU2wuT/U62rxZySI+r8uGp07IepXSzrRTEhgQNxNMksPnv1TwgHh9dLZSama1rCn5xpIRPRaHhmZGN0QRPT8hw55dXCwrMSp7k/iuBBuwdx/EHMcBa7UU11qFqtWlUZgFYAha+KIIqrGCVIRcRuR6BlBiwK9N/XowWFjMvodbRp04qUkJhmBp2spXzAog1HBBDOMbCMHYcM01OnhmNIAICx6EaBfWnKsSI8h8e+28arXct0+pe806dcWhLxa0dVxWATi4BvUSPyCqcppL0rQUo+HMQACTuDJEmq47gXOZ3BJqiHNjfrY/nt5QQbY+0zHO9TSoSTTQm4qOgBZBKt1ECSGBwM4Hz4zOrBtJKgFh1WgAR+ERgRJO8953M+n6LlqUdS1aC/mIUqKxwestd7kl2kTvAxM8L/Efh3lrEGKmnqPIHlqTkRllyveREdthALOH4mlsCffCajUc2A+E8y1FMkNBLdtznIMTOB75zHC007QYAIOfyHfb6jPbjfaz7OqiuVWnUroQIYV6SzgYIamCrSCCMwc5J4HqfZ5UGBpKkHedXR+XaMRnjoLWpgfuEn0HtMZp3ZCGWAwntPrMggg/KM8O+VcwruxC6lqVR4/AFptPwrCYGScWGZwJPBet8HvRQu+lqEDtTqqzTMAgKGOx3gx68Q5b4fNZTGjrKdiKlWyfldTFwwMD241qiFb3FvdNCkGG1+dcypnIWsB1YCscZ+FLTAAGbcHcjYT0X2jMSVqacTMG1ypycG1gSJ9JA+XDTw34pox921Qd2U9DVJqEQ607LitwPmQoILDG6gRw71OgoVEAKVGB7NT8xUkZIuUld859NuJKoprh0HtGI0aj+0wnQatKlKm9ri9FaDPcA/ve/HODNJpbURV6VCgBc4AGBhowOPuFcyn/h8/zPaX7xZrdHUY1FALMKjghYIm4xn4RuJkj8pjjvISGoBBcxpu4cKpby385yQYSAwBIwSAAd9zpfvSBAZBBEgL1XTkRG4P8AbPGevWSVBUOWMjouJMknbqOSZ7zMcPrA1lziILikQd4yp6ciR5bhQpgeWQO3SAFj+H68WNpuodDfCASUaJBjJtiYj3x7A8KaOpa2ZqBySCLp3Yr6jHpE44sTmdXuXkGYuXa4wPiwI/gDkxxzxwX+08eM/wBYwOjLEXIxDFrg1NiLS7AhhMQR69m9J4ny7lpShZSpJSUMYCAKMLaZVVw15J77HM8JxzmqfxVo92GIxsHncHMHhtyrWLhqhaYYkFgd6tQCcSzEkRmPeMcE1EJi+/wmpX1m1oTVKZvZQRi0G5tiD0/hOSJPtMSOKqvNlXCLdv8AGfQtHQPcdztI4XagnzGWT/it6xAc9zk7xg9owJ4HFYYOAu8KrTOBkg5kmNhsc4PFa8LTW18ySpxLk4xCtRzNyCLoWPhXpB27LlunsSewzucxzmu33mipY2Hy2jHx/eqAuLH4ZB27578OxVj1EZ9SZnEwc47THrBys59SF9Jhb01KayAcA6nT+07r/fitAARaJpsS41GZbRUosO009Me+R5Gl774EknAHrxbqqyhK7KwIqVKqypBm+tXImNhCA5PeeK9Xpao03m06ZZRR0xJEwf8Al6X4lgkyoG7e8Y4QDVVKxNqsrBYmHPf4diNzOeGjxZl4nsPh7niawOWqM5QlXRUtVQ9vv1xawDz3YZxOW+0CpS0OlVKKEMzKi3XEW01aMmZINQY79zjj7wOyRbWUVzVYLSgLUCwGkFWiySwMqD79uFv2uqoTToFVbC4tWAom2IAjsMwN/nnnIgXiQvTt8Y64KTAcy5tV1LF6r3SWMEm0XMzEKuwFzMYHqffjV+B/Caup1NS2oFJCUyJUkRLPOIH7pB2JiI4Qcv8AClatpX1NMXqlQU2VQWaTBBIAwskDPrtueNl4ZY6XThHp2vfcysWUESJLQTACKeoYwDvv061QKmlN9rRJRnB09M+7vNFR5yqFrgQpgLFigdhhV2gCPU9htwVTL1U82khqqkFjcZyTIWCDcFExiYiZgEKjr6dQVXdUVwtwJLEAwIJJPWR0kmIJnG3C6p4qqUOboqlAjmmrEJ1eXAGSSD+AODOJndmu5aoxZh1GfXujnFJwpQMOhucGabmnNkp06K1FanJd1L2tTYmXwVYgsxF4JIO5GYgXR8sR6FPU02LCpcnSyggEswDOoLGo03FZhbaYI6Bw2qaIHzaJLfdQwMrd/iGGVVI+JUbqj4ZFJZAV145W1SVrahpqmoYKGqCIYQCf2sA2TJBbplQDbKzqkKMe+JqYBzmDI0MDcD6dbb/P8RJII22G+LvjWAGGwNhn/UDsJz23xH2oo2Kru1qt5kWtaOhGgMRBB6WyZPxExtxQ2vq3AnyXgWLLmBTW61mJvVt8mCJ7GeBstr2FpPZ7XLH4yGn5ifPdJW0KpGFxhSeq3ffHE+dapvJq2hAQjYnfGclARwu5fqTUrNUp0UVT/iMazwskFaaxT/akqwaAYxm0Wy61OjDqyvBV5DAu5EGQQRPp/P12MU0HQfCO4irdgVJtYDftvM7ySjOiBdTUitWRKZaKYAUBgqC0SCWAZj02yIyOHOn06F6j3MbbVU1CD5fSqmImwABcgiWtABkgLdZT8pfKpI/lqrCDtcA5cCTcxIplpIANz9QO5p0D0CqAH7uaYp1aqC31C1HAWQJJNwn3sW5uBqXZrX36evRlKEFQYFruT1WL0qKorMtWH2Ml5RCCLsUy7CDDG0gyRwgTnVPltatQrUtQCH/ZqwVoS0BQCWErKkraYiM5bjf0X8ysxVkqQbVYNBMKuCALctaIUdjjEjM/arzVKmlgim9ejWRVqWqehlYsuQbSDbcPWI7nijh31HlmTMNTGQ5T4102pc080icjzAoByBAIJAIInO0k/hEaTR6/cNe6I8ENaepQpDLMWsJUzO42mCfBFr94E52AH8AOPbOW6EqnUOq4mLVP4KYEhhubJt+htekqsLdb/aYUVFLA56fGP9bzwXXK9MiF+J1BnJZYKkggdo3PY74vxzXevVelTqFAlC+obz5cs0hWIMXOqAiQcbEndhT5PTTBW4Ru1rGAIEm7ERP9sngLm2lRQLRAIKgDbGNtyTt3mIjEccylopVNQBvOlRp/qCEDfiHeA9WamgpM1RXbqBJyR1tCse5E/oVgcX8+0jO1EqAQjEmCBaOjOT2AOwO3C/kXKjpFtVHpCr1TfEkDa0OTFpm6BPvE8aHRirVJlwqrEG0E3biYYbQCAMkj24kq0ivEl163PuMetbkL3tjyPSajQUgKaYGw2A/UH0+vThbzPmlOlThu6bBSZlcT2E9u2/pxjuf67U0XaKvloxlUDxAL2iFKz8WcwsAwYjiXL+dBatS6Kj+eKaA4YJIAIhcqoUqBI7eo4q5bBcSNWBOYy8Vc786hTp6UvdUqC5hKWIgLMGb8Ja0Lv+Lcd834O8UMeZ6mnXJioisqAGoLgqfCEvAlSWP5TBEcabxLohVoVPLHmPAUQQbuoAruVgAlskGRgiJ48513grUJXo1KBmszm5GW1VCwA2SbqZyCCAfQelfClKiEPYYI+8Gr4Wss+A/5qRBIdtmBn/n6JGxI2P6z6cenuhkyJPcqIO8SREnA2zscYHGY1ngm0Cp5pD4uBBdbjWSpN4tay5AoYrMGTxpTqwWzMkyAcjJEQwnBgdz+W3COOcVlXRm17xlLwEhuu0tp6W4A3DIn4T3/AO7j7gijeVB8tmkDPQZ95v45xgONo3WIu5XpWWkknMCQM5gT1Hv7idvWDxGvTiACJgjM9oyB7GNiP5HhlodaWok1VBZYmouBIAu94G8DsYgd6qTgt0wQwuG0fvAbQc+h9DuOOg1Vghxe05LU9TAEwTTaJnIuUDsQ3bsemAMRHYRbOGgFJydQMkSJ9MSO/eJJwYmRvtwa2pYwALQY3Prse0AAiJj88xUNPiXNyyfiIiLZlF2GTJmY/KeOa1djiVrw6Lm14Fqm0+FsDekZzMQWIgQSpgzME2g54lpObMgAATplQSpJwW+KTk4Pp6DgfFsCe23uolhGDE/r2xxUoG15LT+9nP69jH59+91KnYC851WszEkC3sk6zT3ua4AxI9CZjGZ2J2jilnAj4VUmMkAiMRAxkja7cgRxJS0NkLaxWYzIYXSIibvn7jcGVERlZO+QT3JON8HM9t/Tim0R7ZBcmexMh8QYOIM/Mg98nJxx1KCsQHBdZBZTIEggg29zIvC/5RGZPHNRUCjqhsZzj85mB752IydqKmpZ7oMROBcPX4oBKyO24ickRwt2AGZ4A3xEHjvU26qjYs204kGmQhDOcI1NiCBGRGIGOEtevWU11TzWZA6o7kQxSvTDgKVACQC1jEjpB/DxqKujWq9NajSajBREbMd4iSpK746rCIIA4Mq6lUpvT8oL1hgT8QIYSWuEkkAgknu0nI4UvFLTUAidLh+HqVrhBtAaPhyqpo6g1rzUpq1lxUJKjIAJ6SBdAtyTG0cZf7RKbEacN1MquCVAAgMoWAMfCQTHrPy1uirNchJySqrggNccKuDORgmQJU9xOe8dcqLKjKWLABCpwSMiZkwxYEspzkESAxDaDeIMTmE6mnU5Z6f1H3gjkrtpaIVIQorE2kAuxaTkgOcrBn2kdh62pp6dz5dcutFioquytkFplwB5nUcLkkgdp4Vc68Xa6pRoCm1akVpAV7TahtNq1VcHpVgchSFmOzQMkaNRtwTgsB+GDucEwTkk4wP0P9OCSb7mBQ8BLd4z5x4xLAJSUgY62UD80UCEG+TLfLM08upOKtOuWsZYZGeOp0UkfFuSRHVMk7NkcOfD3hhKjUnfzGXzwhPUkA3WMGDAo94ELk/EWgWyX4l5atPUWtUKm8sTVqsxKQXm4sx2BEgCSCOorIcCgOld5r1iTb17hN3o67VNLRQIbG/aR1dJLMLCQoJIe5mJgyYjEccr6exS1QhFALFnZwqgRnMCZggSJ9Y4D0fPvIREqU7B1v1G1rWY1Ph7FVbqWcW77ngb7Q+YQNPSFD7wK1T4AYLWNTe3GSGAKkRgSZmOIBl9A+Ps3kzKxcX6zWaLVqfJClmuCFSyssjJJJI+HOwOAvoBxg+aa1TXq0lhmR4hW8zdukCC/wC0MxAAItJIBJJc/wDHNTzhpX033Z6tOpbUFdHVLKTMDaFA6I2MRwi/+K0qCNUpOK2sqUw1SuxV2mxZRAIuZQPhHSsA1GMWkAp02C3J2z8ye2Pb5Sk0w2GO01OiT9ktKAlRiagp/iRC5tuALfhYJuZOJJB4MFBsdI3yZYfP8OOxz6frnNNpFVVvlqrw1R5kl8GZ7ESQAcdKQIleH1Xm8ULiSTIU5ZQZaDDYJkAn0IAmJgopsEuoyb3kr1BUb5fCRrKZMDPxHJjcXYAMzET8/WOKuT6ZqJYqlpcFiqkgHeIBXBua2Zjb34bafV0ni2pTbBNsDIBHxLGM+sRO3biKoejqEgQe8k2/rBH5+m0Zq1Am0eX5eA2IBqT5oIqWwAC4uw1rDKyABi3JgKQcAKTxi/tbrslCnRuuRmBF7F3DU1tcBj+CHUwxJkGMTx6I6dDwTJAOD+XT6E7CPyHqh554bp6yrTWsL6aea7Q5ByQtPIMieo/9hG3DqLgVAxGBCWoNJaeC9uPezqz5i0irXm4RCjYsDkmI6CQTEi2eBB9mGhUhlos22GdyAYgiJ9erPr6DNHMub0qOrNSq/lABxBi8gIaYK05B6iJAgYIOBniutXFXFMHENUSpct2NvhGdXTsFvIITqlrqZ7x65nIkT65knihNEzaujcATN7AyWImASIOFIDSxgwfTq5y/xtpNQ9GnSqnM4dbCSMIMgBmLZAEnO3YZTmGq1FPUM6kKyVKrV5UkGWYi+VJ8s01BU7QCRESZkoMznXgiBTqNTwuL/Taemc2oo1t4lhdb2OBJKk/IZPYz6Si0/iWmqA03LBlZrcJnAtLN8IDYuJk57wpxOu8V6kotS8pLEg00SAQwvMSSzi0C0tsQZI4Y8oFWsayqaokh4M2k1J6yj+WCQVIuAEgCIwS08MLl2mXKqATiM9JraetILItxRCLlJ2cSkyJIGYURBzBwtdfX0Er404Z2c22vY7spJJRYJI3Ia5ZI7Ag8VUvB1U06YqVPKCgGocESuyqoqNAHqtsb2nI4S0vC1VWUqvnAmWFJZUHBHUwgFh+MzIjHSDxopU9RzjtmYKnW89B5fzwalKb0nUqVuJaFf4iphJaItYdWJO/TkXU6VajU6qXEqp8tiWYZAF6w3cACSTsJUbtlKfgGpXrgalB5SI5JSoGLNUdqhIJZmVELmC8EwD1A8OfBWmrJo0WqrIUZlAZCrAbrJxcczPp8uE1KaU1Og+jPM7gmoDmaGrUWsLGS4EkgBioJCswUnBGV7ekxvxDU0AtNOgoxXqRiSZnvcSSPfM9+JaOiC3V6Ge5i049fyz6ccFQGlSImCpMFQD8TCYGO24+c5kzIMGY7mpS1NuIxpaKlA6QcDN7f68fcQpN0jfYdz/bj7i0PJ9RlfKuTD7qil6qs9OGAgbLtBB/dyD7+4AvLNGKbi1SAQZcsxJlSSY23/dCiZweNLXQgQMC1gANvhOO8wBiBsJ4UabWgrSTqNwENna2QxxgEEem/zHAuw0m8sINxaFUaUkYhrR79gSRJIHzj0mJz16liXKJMCcgCTEXVD2zM5wDnHFH/AMfpWhmNiNAloAncTmJxid8AZ4Q881FRnKqzNTIRioCgDp6QtSR5issOQRExtMcKpUgT5wnqNbyhus0dqzdMtBUXTC2qZ/CcAYPY4mBwCmpKhHLBVc2qS25ALGDAAEEic7Y2MMmr0ndVvBLLNpdGCAr8SqVIWVcHfMoc8L9Np3BZCZVSxUHKXQereJMkYiI7GODRiwAMjqBVNxKlFZKlXz6QQlvMUUx0lWUC4gnDXBmIJJBO/FNTXkjbByDkEz2iRcxtzBGGGwngjnHM0opfVLW2qqLuekkhVXdiZGIAEDsJ4zFLmOsefI0NeJEtUVlMmCp3UWl823ECBnearMRiLCl2JjWlp2ZzNzWmOkEHY7jG4AWRmWnpweHGm5MWy/w4NoB+Y79JJJzg+wnjPaPkHN2Yk+VppwTKEiTuoUOZzmWEzvvxpeWeFBSIqajUV67g9Res6UxMZWmGgdsEn5AxxOaJAs7fCPrlWcldsTIfaB4jq6XU0KdAItlMODaCQzFwe+1q/wATwVrKjpaa8eZVYTYwgOwLGSFGek9x23GSm+1qnOqQgTNJCTk7mooP1uffinxtRTUIuopGsYWwzRIpG0MzOlYwGgyoWCcHIAEuPDq6qNpZwvEtRtbqPvNRpaEPTbFRZU5uwGxBkQwESBkZMT8Jp5xphXanQqEXinSNQAhCS6wsAKJp+YyqZMAmFiCWZeGvD86ehUbqHk0iFX/pVkZjvGCQARBO/bi/xNycaimgFFajXIoJRXIBnAUlR+pAxmPiWcOFqBb7dZGTqYna5P1gPhnRUdQ1WoaVKpTRUoqTSSGIBNQzHWJIFx6olSTBJC8X8qCV1ZaVNUqUlpoVpqStUM5tAgWF0bcQWZQCVUMeNDzbT1fJC0G8g0HKFUARMEi5jAK0u5WmJMiD34YtSoVvM07VKeqFOL7gp3yC1oCAggjo2gbHh4qNfX07QDdTqmN5Dy2K9FECuabl3qMi3qqgx1xK3kqbdmDAg9NSd15tNqhU2l6UNkZS4SpBIwSO6mdvyhy/lVGgp8qmtMGJicxtLHJxOJxJ9eK9No2Gqq1MWsqKMyZCoJicRb88r6nhFRwzYhKFcMTiwx7bjED53ytKlVWYtcBgAgWyCAwIhg0SN4g5Bxwl5TqnIanVitTgFSkzZcyklAJKh0ZgyZgqYO4acxoX1qgNVghIFnSkwFDC+LipIMxDb5grwLV5Y7ahXQQrUvKX8JBVi4aI6VBt/L/t4nuCxBz9vp67y9SEpqSfVpneeKmoqUgjUjUWmoLFyhN5KuoQEMzNMEGLe53BYLyWm6eWtOl8NRaVwTpJXDD907ExtPoJ4d835FSB88xfTW8sEEtaV+M2ksR2YQephMMRwF4Zqoa5DUkLsGKsS0rCkEBZKnpJMwNz7SxnsAATiJHD1OIVqqftG8n5PnKhwpgs4iCIwylZn96SZJKsR7F6/Tn7k0AhviUepLAQwDCRaZwN9sxx3nrojp5dpdqqiopM4ed1DC0sO8GYzPDDnGpanS/ZMFcsoQ4xkEwCCDCjaO4IjEeSnd8SPllVVjsb/KJOQaGoLajo9wJCqJBYFBcZZwpglCI9TgwDw2UrqkBUkWkqwiCMCcdsxnYkAg7E57S696TPqUpmqygUyDuwaoJioe/SYkxgkyBHHOYU3FQPqCgqvNQqMWTIVAxgm0XM1Qb5MDh4oXYjHryjWRbX6zZaikxptYRcR0lhI33jE/yk+/C3lhc3rVULUVoaMzj4viMTbj2j34I5frb9LN8sDbfnJVwVIj4miNviJMbxwOtUmqzMsmRbF3e/dsgxCjbG5EkniKo4ptpMJaWpPfEH2hprQtI6RqgVg61BTIRjsR1SGIImFH7u3HmVDwzqTAXTOrMdnBAEdzcAI+ZOQe2OPduagvpnZAGGGEEH4T8ozt/twjNEshSnlzUGM4mDMj8NrXdh8zg3JxXLUAAeu82lqtptMhyL7NarsGqagUmTqARSxUraQQSVA/KdpE78em67k1GqQ9WlTdlOCUViATkCdx2gwJIkEGCBoOVamnVvmmykrdhlgxBIF0d2EkGQex4dLRJBMuAPx5XsMgAdyo7CM7ZlD13c5PstCdWJDNE/PuVefQ8hbbSJIbI/w4Q02UdJUkHC242GYhyTlH3ZGuZWZokhVQAAQFAglgOrqYkmfYQbrNXTVWmsrQVDKWypbIDAEsgJAImfb147VpjAqbtgAq1uOrAyAREgnMAbcZzWtp6RFQN1vaRq071hSpBBB2IIjAmds5wZGIMnjProymQqsUk3l1MbFQ1xui1UaSwbM43Lx9Mv7qgxEgWnba5YMe08Dvohg23MCSpaWyCSDLEwQYzH5nheoAWMxWW34+8XaGqPvXm1ElSp+AXbYgBVuYAgYkrJwo34J59zqhdTpJVsZfiVBayzaVgtUp2jJbpDT6EDizXatEVWZ7esLH4ZYEqNpB9BIxnbhcfDVGqw1Ikmb1tYFGZABMyMwFG9sqJBzxist7vt09svFdywuOkfcqaY/H09gBMiJEkCDPeMRueKdRU6KRgSUDEWBZLGdtgTMbb/AC4hyVGQszZxIs7gD4gT6j+QwZ4nrMLS9kE9NvYfh/Dvt/vwRvYmSMb0yYdRpMVGRsO3+vH3FlH4RkbD09OPuLdCya8Y6lJk/wCRyO8dJzMevuBvwhbTCm6VGquqzsWx+Y7GSDMzhdhgutLJRGJlnpNJPUCSoOCMQRBkyYjuSeFlcCOpZUyD/IxGZMxv2/PiaqCRj1tOkGCm8AoU1eYZmDRJZQt2ADcppqJJGDaDERuRwv5lVZWqWibSWZmJMTsTCGMkjNsEVOytayetQDUUp3F1DEtgXZBKvtccSAYEXQY4np6zUzUqOLkYeW9imoTPcAZIi4ERjEQBw9CybbmTHST4or0HL67y/wB4NIstiqtNXKjADZWZIXfYADuvDChommmpa5mtQuSQSVGWMQJIkwMEj8+DdJpDSW0kFgTP5tMDMkehMk9/QD6zXKGVUM1KbguhBGCpAa6wgwCGEHYCYJjhbFtX4+8WCr3U9JzSawU6gYkgMpQ25GWUg4j/ADH1gNwfquY2iRTeoSQtoGSYJJ2MCBHzMRtIGlp3gSCIYET05GRET6x/rxCvpK9Qm6qadNfhspqXcgZLM6kBclQEWYgkgbnWfSbggDzmcNTD4aWNzyqKig0LVMBiSS09RgCxdxmTv8hklqoYgTcpUsJBgxggbAGO1oxPvCnU8sKtTivUtDAsjhSpyeq4Ip6YLEGRj4RluDaClXCeWiUKawC5JYnpIPlhQFUN3PcbJjiOpU12ZSPZLBw4F1t74t13hKlqtUdRqZdEohFpZWGlywLjLEFux3iZwD2vRTV6J6FEGlSYFKTHIZfwOVEFVgMQnoJAjKuU05iKUH4S4KmCGnIHwsCFhbZItOc8QAMbgKBHTckekQSQMHpuMiTsTw5qpIA7bQBdVME0GnNHT0qLsp8tFQMFtuCiBgsYkAbHJ234X656x1CnTVWWoKflkWM4tdlPmwWCSpuyZP4SCOpXS0QJAEDG36fM4H8OAtYpvVIkMmbhIIJtA2O3U/V2QgDgKJbmFiN7ydGBMHqK70QiM7uGuBNrMT8RaR0jrPcKFnYcB8r5xUpoatSKrVCS1pgliR+I7kKoSAGkKDMZB2o1CU6RWoWgoFhWlgYNsGIU4OTv0ziRwNpuXgItVWhKUEHLAdQLNawIifmZv7i4POnUbnG8xsAX9s0es5hTpgFmVbsA7z742USJO0R7Su1PNir1KZGCyhagvgqyyptAMwp9YMEkibeKObVVIFEBbaYZVAE9gqMcLgXyMYI3Fy8RfXtTk2adVcwClhJBfIkHqGwM7svpErXh6YY1OpHq0ejXQL0Ea19EP2aAEKpLkRIaMC4+stn2B9uLn04NQP3Ckb/Pf3kncke23C/levvqVB0lwFyGAOBtbJgqQTljGZCndL4q19R9T92DvSorTD1mpmKjFmKoiGZMQalghmtgSY4NULm0lyTa8u8W84AYU+pDaQSy2gjHwsQJ6okjAIiTceEegqqWFpJcOnlqEZ7jeCR0bQgdiMYAHcjgCrRQLVraZzimBVpmoXDxa1VRMsLTaxcxaynq6kn6hUeTUBFNA16FCtQ3CGsViBDKSDBUxcBvs08ML6p3eG40UuGNFcHv69WjvX+JxWWmtlRlR1c1lEUzBK/s1cioYZWGBPSd9+HPiHVLNOoIKFeghgZuF0gTIDIIB2JETnPnfK6zN5EeYEUhzANoUAqxy4ulF6mk4V1kAMBs9BQqLoaVQ4kGEyCQzvUUQS2SjSQT6CT2etNabAqbTl1DgA9NvfKNDqUpuGfzEcCAyKF3w0Ag3ZB3EADGRkypU8xy8wCARGIySJiZgbZPz4d0NAEYIMstEERgEioASPSWB32k78KdayrVrMaQcm4B9yoDsZt74MgnYncZJGjfUxtCLIyqLWI+cuJP3ZkVgrGtEiVjFwMZJmwzvIn04nQJo0mq1XuKuDLKJ7rhQWMiWaMMSoxvxHk2muYuQQFBJF+LQjAdstLNduPhGRMma7k6vSIJNjOvmQ28wLiDABBMgqOmZW0qpXn11U1SG29kclTTT0jrmFrr0VFDQqlQwJgKV7QYYWkHH5ZEzxHlaJl6ZTP7k5j/AC7yAF3uOQNgZA8a6arVRKVKn0owMiMfs2wtrAoQIAZxaZyCo4A0RanaUlv30NynAALBCJZZIx2kRIHCmWy9/KOC3yu801xJHc9zKntm0AnP95kcDDlqmua3WTYqp1kqBBvYCeokx1NJwuwAJlpOaLWNqzcIJVkeSDtBwWAMAxNpjbEZHxd4rq6KtkkUyYVRSvkqFkF2qgUTnFibRMxg6FNiSq4JHyk9TW+Jp9fy6mwqhsCqwJyASyoqgAnBMUxj55IJHGT1PMmtNOlUZ0oFS9TZg1QtAmZUdBGImM8Z/mn2t1KtOKdEUXUgq5IqR0sBAsUBs4Ygx6cU8grUlpVUp6i6+Kla4WExtBPxAMZyRMyQDtZ+kfSWf4Svgq4okK+Rf3Dz9s2+n8QFND5rTUdXNMTMsSQVBJ72G4mNl23PGe5tz4a6hSpq70S1Ul7CBcAoAKyyyMgi45k5weFmu5W9coEdk6pnqtwrkSsgTAi4xFxmBB4N5I1PR17NVXpm0B0MFbSxYHsTmBjEgncDjyKgUMP3TOOocms5UYOfvbynedcq8nUwZLLaA8NEFQVyDkgsI6gfiE5jg1WpoqBmZHqsz2orkuURIVwitcoBVrXEQVJJhg32p5xpGa5alNgAZRVeGMEz004E7GRjGYBB7yLV+fqa1VVIppSWkhMi65rmPUneFXEQFAH7p8xKjUw2EmH/ANCFG0ecr8RLSqQaNc02HxeUQq4Aly5BAJxPUJByOxnmJaopiEXpQSD3zmWxMjtH8l2us8t3b4VgyAGIBZRhTiSDv6Gcgxxdy/RFFBmboIxGNxj8Xud8x24k1Bl1bRXEJoWw2+812m0EopxlR29uPuGug1K+VTkKTYu8eg4+46o4UkbyXRE+l1z+WkoGUgAuWVSFII8wgCwqwhpBWbx0CDwr5ksIIwS4j9GJ7iN98x6dwTS0ilQwUZk3lQHltyLQAmIFw6tpJjivXUg24BASqc5ghJVhnBBAI29oweJwwDAmNqNqIURIrKVDSEKMU+L48Akj3AYAnGCMehnJ1mgSSruaoO+EMgozR+EIq1RjMhcGDwDpNPYPOZjTdGZlsjYAqYEmD5cmO+JJEcF6moKS1GwfNuyM9TYU7Ek2rBjYYtDNHBltXh7TMXjLl+qNRA7EMTMGVIIlrTKdLAj9339DxmfE7OmpSoCxVXAYQcW2STEASQRdvBMQOD/DVVlW0C5VYLHSCBGCAWE2wJ7xbknC/eJuT1K7xTgqouYXWm6B0k+hURgEgnPqFKbGBp01CDDKdS0wIIiB6Awe89xt23M54G8RGuunb7qP2gbZfdjfbJPVMiIUmW3Jnj7QllcB4vDSVVVFpLZByBCmVU+ikgkkcNdXp5mBk43Pt6SwMCIjv37BXPiv2hUG0m3eJPCR1Pkkar474U4uCgL8ZHxNMwsXbHeeGeu5v93otVCH9nSBIIiTbMDO5JjtkscxB4suINig4xMFc97VgRuciCIIJJF9RbySCveJXIGQZghjMjAjYevHNrV6Ya/yG06VMOcSjk2tqamhTq16So5WbQS0SM7iVJByvoACSRwq5Zp666/UtVqOKK206FOSEIKhwVXC9IW2QPiLA5xw7oU9wQQymJAF0k5Ix3Mb92YESCBbRInC3O3soOFM3NIEQIie4mBJ4KnxgJKgWvJ6nDMLm97zjN/MfW3rwtrvbqFLyVY0wBgCCCrWyZckuVMbfna7Z+x9Y2g/x7/W/CrnnLWco1ILeFK9VwlTMqKi5p4nMNi4ERxVSIVsnfrIqeDmRqEPTWkTFrCImWtBMAxmSZLYEETBJgN5CtTZeoSb1wYUAntsYiWOCdoCniT0nRR55T4WEUgSWJAmS4wqmTAAk2lpIngbU1riQBYhUKJYiM/vjYSSe3eTnq9UK6rAwSFIxGtKhTqOyICBWqG8IR/hgSbltMEyIz7bCOAubhfvFQU1tUdJEQWIxnsVtM+pnN2Ip0bPczKSsFTicZuEmYnvkDcfLgnWaUg31AWDHdgCxJPcHBJ2lj2WF7cJDm1hN12GmQ0ROyhsZB3MAjbYD2kWgExsAVXPkc62wgImpop1MzqJp3XK1ptICdRvDCFODIlrR0sN1GTELsdzm0+pMEYOJ2u4dc4pafylpaoB0cqLCJJzAaNwLj8facYJIbQOlrnMKmCWxPNanJqifs0d51KlUpXNky6sXtdQwFjE1GuAx0w8q85b9nmopwv300FZlJFMMSShmQzBShyTgGJmDnjTck0GkRmGkRLyAGi+e5AueSVwTKkgnMHg+vrUSTJcAEXU4e0rMhhJ7g/hP6zFj8SxwkeutmztEb/ZxplY3+bUBId1aqSrsJ62FouJuYmTGTiDxVzPSIj1az1hExTDLIUiC9OmAYdnZAuRiTHc8POS0mVUDKQXlrmADN1ZZlAHVJWYEZmd5B1iI+CFYAyIMxExscRcf7b8CzMMkxGvSx1QnRa5aupj4XFAlkMG0moOk/IzP/TJOY4Dq8kqs7GAKZJLOxgkO3YeslhmOqO3HxpHJp206ltt4QCFkFjt2InMjAkEYJVTk9UU1RazU1Req0Bi7sRe5uJKqWzbJicyCBwKVrDHb8w6RVxcT7T8hp0HNRGcM6FHuIa8QSs7AWEGGiYuBJEQZ94Koy3Kt4tSZPUfh6QZY7C0RI9pPEqakUwjtc4UAvESRAJ3P9/6doVlIDAzGQRjJExd7gj0GTM7cSVCWe5MKmxuL9PvAxyUvRHn1GYKCzKFC02gbulzGoJHwMxAI22HGeq66lVWxbdSSAAFaQJwWaosil3yM7gAzB1NVnDEIbYhnaYgiCJMAsSJaMD1EEgq6WkP/wBNcfhkFFz32aZ9h2yOBZzjHXHaXJVS172iXS8vajWVgRVc0muJLKcGnIDiRYb4tKxjJnPAfibVKGpgqQf2ko6jIVC4OxV4NPsWwxB+KONTV5VUF1Ret1pMEpxALSGCkzPVaqzj19uFep1YamWNI1abCnCkoSUqKzK5BwIEgq1hkGB6uQPqDkX9/eatWm+xmL8d+HqVNZo0Qr3qBZJkG6ZSfUDIHoOMNR0pYGASQQIgnGZONoIA278eneI+Vam63T0nKm3JfZldYVbiGW0qCZMAZ6IEpNVpfMLmoKK6gQ7+axVyRkpTSqCC1vWzNdcIgkmOOnwlQ8sXN/rFVLaoj5Nz2pRrByDWY4CXGJttU4BkgHtnO+TOtHi2s/wUaBYTgVHnpwYIUKAIy8wY+I2mM3T0N9yG2VDQxchSqDJF1Pp+Im5iNipBJAM+W6GszVHoJc9BlYphmIE5ClM5gFMEY6dobUpU3OphtM5pGxh7fahXUlfJpypI/wARjHrDhoj0IP59+C+VeO9TWePJSJRSQGcyzQoALZY7KJH59l9Op94cHU0LVPWxQU6dRiIpgyR1LI+FYyGOwxc+uSlC0RMPRZmAKS9J5VmU4V7SwMMQen4dgluHon+GZ4Vn75mwbV09RQqU6DqapiQekiHWZuJgG05EySckzw2pKbQvoAMSdgP69/o4etX8ul51KzzaCjyyKgCKoJupqpN1ZqkvcQtpLYMKJ2mnrBlVhIuVSPzAIzHvxz69PQMbSarUcrpJxe/vm70dcCmgu/CP5fPj7gOhNq5Gw7H0+fH3HSFY23i7wesmPbGZHYztP8AOE/PK1qyZ67qRwCOvP4mAX4fiIbvgSSNFr9OFUxP0DwqjJEnePyIM/wAOJWGltVrzzXBiY8zrVEikuIALGIweiASVWbpKiZUAwNm7r6+mSklO8KwJUMzKuTIZn8yFbf8ADPxQIuMt0SbWPqY2xtMY7kzmeB9XymlWYebTWoaZlCwBIPse2w/QenGoWBuesxnW4tBuQacBb5D3EWOJi20ZCncElsxkRsDAdEApn1U+uQZntOVmPYH3FdWl7n+Xc+nFGhFzWmT1XTOcqMfIXGJyJ34CxBtMYs7FzCnADNtk3Yj0EfnI37wCczxVrVJTpkGY9sgkzJyLflEj5kfltU1BJxhRjHYmfn/YcXajShKkAnrUs3uekAbbAA++TJOIn4rUEYiP4VAatz0k/OnAgq9kdJkgEkiJIAGZiTBJHpxDUofMEAHaYkzvu3Y537D146VgBgchR6Hsp2I9QM78TqaYN0sWINQqc75bMbTicDjjBdQtOta0DTR7E2w/yAIO6icMLfywZGeLdTRYKiwxsuEC2IiIuGQxBxn1mDBFWrrsKzAMw7YJGykiY3ydtvQDiWnNzCmcoxYEewMYO43Bwfwj3mhaS6rDeCSbZhVWoCqsQwuiBGZP4cYmT7evHaFAEqxNOQrR8f8AmyBglbXOwzKkGLeOUKAKgxsgYRjMgb7/AIj+p9TJJoB0CtswBOBuYaRjBB2jb5gRbkgG0jWmiXMzPNqQaoDkYhTA6mBHwz7EQBmZ9yBNJSKnCL0nY94UTFoO0WnBwAfWNTW5chEEXK0kg5Hp/IAfLHpxKny9AWAWO094kkiT75/M8N5LdZzDhrCAcrVCfMwzj0hQI9I9+5Jn124E5vzRlepARkEkrbP4QSJxJO0f5s7Zf0tEqjAOSe5+vXG2Twn13L1OpRcxUOdv4GJ7RxVw1EXOrtCAvjpKqWoSlTDsq3s0WoEAW34iOotFytLMdj7jgHUUmcGu6vLg0+rOATFq5LwAglRgSSAZ4K53ph+yEnBkds+WJ2Anh5pOUU9RpEVwRN5BSEIaSt4IA64Jz7njUpFFB7yo2vYRNyfTEVGY0/2dRFKQQykF2MyCZUDy5jbG+IY1+T0ILCmiBWDtCwDawYlv3h0n9DPFXIFt0wYbrdTn1C1GAJ95ziMkxG3DOk8m05Fl2c5JyPlmI4kqg6riU0FGiT1WjCqrgTUMSZAmR1SYlwfeY6YjhDWTrqdQuWMEGdoBCkjpAEA7GMHsH1NR93pmBNisPYsqlo9JJ+eBwjrJdrVpnZ6YcncytwAE4UQgkADvw9kvv2kTgm6wZr1VWTdCDiGnB+EHF10HO0H2hpq+ZMjFgjkA/AYAEjCg7s0wB6yRgHi1NAoUHJlScxvE+n5fLgisgsKgASog7xMnEyMHaQf5cKFPw5jKC6FAnBqA1Mus57HeZyPXHqRn+PFFBMgqYQbADc7STGNwPy9o4rJtWoo2uBj5qSf4r/E8fUFx+Z/lPCs3GIqotmIEq1RM2HZ3dmmcoCImPhERjHw+2DhH1j+u3bHtxa+mAVTJkz/D8uIpTyPcTsPT5cGtNoDEtgyCVPqd8ew/Lb+fCfV8ndhURazft1AcvayqZEsiAKRKiPiA2JEyQ5qUQfWZAn9fy7n6jiqnT6QZPf07T7e3BDUDNUsBiZ77h5beczs9YsEVnUoGHUWIpgwgY2zEYUCZwVvPKXl6msuSK602AmoSzKPLsSghAqvIDdRSAQchTG3OmFt0mbj/AEztvwFr+V06yAVFDjfIGDO4MSD7jPBoGU6jCL3ORPJ63Iqwb9mEqLcVtV2aT1GAARf/AIdRZGTYxHxAcOeS+HKmp8ytVe2lUqvUVaZqFqisApHmMQ3lOBswuaJMY40zeE6CpMMyQP2bOxTp8wgFZ6hdLQxOWJ9Ic/dRkbACPy9OGtXYiybwmczFeINIKVdKhsp0GpiiYpLUsKksgVLSAWAtBtIkREkcZ3m2gY1UtWyoz00KEKWQ1Q/lq7AQHNtxVQABYIJkn1Kvy9GWGUOp3VgCDsdo9eAv+CKDtKtVpw6uAjfiRDY3UGggdOIEY4Kg5tYwVqacTz+tTvorQpBWqVgPLPlAhlmGqX/HSenBDglhIFuD07jQotNFUbKoUYOwEev99/YcNNB4Yo0Q9gMkm4mJbq3Jj1ExtPbip9OLo3ggD87c/wAeF8RqYeQmPc4mn0uUXP4R/L58fcOdFo0FNMD4V/kOPuLxwmN4Wmf/2Q==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4" descr="data:image/jpeg;base64,/9j/4AAQSkZJRgABAQAAAQABAAD/2wCEAAkGBhQSERUUExQWFBUVGBsYFxgYGB0bHhweHRsdIBsYGxohHCYiGBojGhseHy8gIycpLS4sHyAxNTAqNiYrLCkBCQoKDgwOGg8PGiwkHyIqNC8sLCosNDQsLCwqLS0sLCwsLC0sLCwsLC8sLCwsLCwsLCwsLCwsLCwsLCwsLCwsLP/AABEIAJwBQgMBIgACEQEDEQH/xAAbAAACAwEBAQAAAAAAAAAAAAAEBQIDBgEHAP/EAEUQAAIBAwIEBAMFBgQEBAcBAAECEQMSIQQxAAUiQQYTUWEycfAHFEKBkSNSobHB0TNi4fEWJHKCF1OSohU0Q3ODk7JE/8QAGQEAAwEBAQAAAAAAAAAAAAAAAgMEAQUA/8QAMxEAAgEDAgQDBwQCAwEAAAAAAQIAAxEhEjEEE0FRImHwcYGRobHB4RQyQtFSYiRTsiP/2gAMAwEAAhEDEQA/AN1zXTCqxLAGcZE7EgDbha/JaO/lp/6Rw51C7/M/z4X8111PT0zVqutNRuSe/YDuWxgATjY545bO14lqd8xc/IaGf2SfoD/vj+vAVDRaGoSq/d2KmCFZSROIwTvER8/lwg8ReIdTqqLLpdLX8lwQ1VqWSp7om5lZE5x2BA4xWl8NasvK6euCuZNJxn1EgZ7R/CODXVa7NA5HlPVz4X0bEHy6XtBAmfkc9/4+nEafhDR4imkDIN3aP+raP68eW1NSaZIqLUBW1HUuVMDEFTSuXpiB2lo9uJzcEdV7EjP7UDtHemYgzgnYxJ4PxjZp7lAHeer/APCGkH4Fx/mP98/X5V6nw9oEF9QUQJwzsN/QS3scex48uHMFhsVQDMg1Bkn1/Z7GTIxOM7zavMkEf4uRk+bBODcfgiCDsIwO4PGXbqZ7lDvPUh4V0lQK600YEYIMg47GSD8/Tif/AAdp/wDyh/E/W3GH8LeNPudyPTD02YGUhWUxDGIh5hd2ERvx6by3mFPUU/MpNepx3BnEqQepSPQ+3Y8KZ3XN57lRKfA+lmRTAye5/vsfr14h/wAC6bPR/E/0P8eNSUP+/wCuRPEPJP12/v8AW3CxxDd57k5ma/4G00geWPWc+0D5n0+e05oP2f6drcOsbANAyZ7e5+sRrRTP+n1/fj5KefrOPr+fGc9j1nhSmVX7O9OBAar/APsb63/pxYv2f6YCIqHBGXP9PbjVFPz/AD+Xv9fpx0p8vr5n6/mYrtM5RmWbwHpz2qen+I38pxv9TPFdT7PNPEftP/WT9dv141hpnv8AX9/9+OihtA7/AJ/rGP5cYOIYT3KmS/8AD3Tj9/26/wDf6j5ccH2daYHep/6/4bf17enGt8r6/ofb6756KWI+u3G/qGPWaKZtMkPs/wBOP35/6t+Ph4C020VPzdv4bRv/AD9I41bU8fX6/r9HfhdW5zRp7vedv2Yu27EjpBn1I2Mb8YeJbvBanbeJx9n+miAKnr/iN8857TxH/wAO9N283ftUJ/vnHDxefUCY8zfPwvj87Y3B/P8AiXT5hRMftqWdpqLn2yc5/p7ce/UOTvNVPOZj/wANtMd/M/8AW3r2+v5cWj7OdLGzn/8AIf77ca0IMn+I/v3/ALzxLyfr6/PjOc194xad8zHjwBpk6gp2tgsSCGiZB9jv9FhS8M0AsCmAP9IOPWDw4qJMjbbv7/rMcWJSx9fl9f6cYazTeUSZnz4S0/8A5Sn5j6/v/SgeCtKRPkr/AB/L5/U+vGn8j1+to+u/rtP1Ojt6/P1+v68Z+oa+89yJnl8G6b/yh3/X9eKz4N00/wCEpHzPp/txp/L+p+vXj5qWfr6H18znOY9Z7kTMP4M0toU0UgbTn+fz4CreA9MT/hf+5vX0n6iO542D0Z9uI/d/lP17/UcEKx7zGpHpMZQ8CaZGuFJTgghjcDOYIJPeDP6ERni+A9KGnyv/AHHtEYk5x78bF6P19b/68UtQ4Lm+czlNM5T8JadY/ZjGN2OD+f8AXvxXU8K0CINMH5y3rkGf7bnjTtR+vlxVW0/6fUcAaxHWaaLbzzLnlOlpqhQUFYFQZuOxzAzt8uDfD/KKeoVnakBkAQz9xJjO0xwN47SNV6dCfyMfxjh94Co/8ux/zenoTOI99v8AXgC7WBvOzX4SmOEVgubDMkPBenP4QPyH9+PuNMlDA327cfcU6z3nK5dSU875jWNZWoB6gRralNEDE52IuHxLs5ICkE524WfcHr1PP1Cq7LPlUgb0ogfiY/DVrm35CCewA5zKmHMRc3mso6GBlngiBUYbkZAAgg+wz9RK9F71WoaigoWek5QgQtp/AQMG63BXF05VV1NfSbExysAciaxtJUJLWkmQeoOTMZPwz+np27VfcmmIYSZACse4BOQSCI7EZOZMcBaTn9VVPm6J2ZTaTSR1BMKYZWUw8sAR6xG8cOhqf+Xp1RSqGbz5ez/F8MFct7Yme534rUXUZ+v4lS1UbaLeY+E01KW11cwIVrYdfQK0m5N5QiDM434wfM/s71KPFOmaomL6exI7ss3UnzkMAB6nc7tuf1WEUtHVBm0Gp05kgmOlmtjt6wTggE6jleprUacN5FZYLmREi4MojYHpPpj5cWUatWgNJ29u3yiXC1LkCebN4P1JkGgScC66nB91YtBB3kGPWOJt4I1W3kkf5jUo79//AKvbG/oPXPoCaXXraG+7sJF/QbrdjkqFLWyd1yCBJYSfzTQ12qH7s2nUgCVqoJJ7QwEjHsYxHDTxjggYz5wFpAi9jPMdP4M1BkMtJdvirU1jt6kfl/oeGnJuR6vSVRUovQBbBBqXo09mCDqGJBEEZg8bGj4a1rz5lekMmFWmzgehE2xBA9fcmeLx4c1OS1TTkkf+XUWDAA/HJGJj+OMtWsbeIiLZTfwrF3hItpUqLWqtWL1L0tJYKpEx1qhuLZYDGRhSG40FHndM73J81/hIJ+c/68KK3gqs10aw9X4RRAAwQLYqSpneM75OOB9D4O1dgSrqVpIDk0izPA2AdlSB8we24WOMZ0Y3Jg6a19pq9JqadQkIwYjcDcScSvxCfcZ7duO2TMdt/wCB/r9Txjj9m9FXL1tU3mN1XdFMzdIOSSQANifWCuADDylqSX09YWWkoWpVPlH4WkqzM8BDfJBk7SW6YWyjFjiMN1FyJoeYc2o6e3zqi075CyTJiJgZLRIzHf8AVDzP7Q9PTjySdQT3RrVAnPXBnAOADt6HhXX5HSZw1SsS9Q7XiWa2D2IYn4oWAIwAJ4sHhygi31GA7FqlS2bpUE7AE3BQR6KBtw9UHWINcbARbr/tF1FTFJEpIRjHmMQREAmArTP4P3cmbSnq8wrO731WN4y5NQbLlWhIEHYBfSTlQNZW5JprlB8uWkKgb4mjMKB1NAG3y+fx5DRpFqrLbkZebRPYE4EmPc7eg4aANohqvcGZ/TeItTQDWuVwSBUAdTDwSenHU4M9xGwnhvW+0iqSAtOkoMEyWJzHy/CT65HpJ4nzblNNiAXpoxfDm1mLHAAJmGMgCBdGFGBC0+FCrJp4e5kapdawBsdBBQwSBcRdOJnvkLAbw0qYlXMedah4NV3zAsJCAkj8NMDGSCGP9eBqWrcdQDqLSQCSMwYxAuEjJBjb1KnT6Xk9VadtS55wekkAZ7W4kbjb5b8c0VEWMLSFLeW4MYlQkN3iCFwZBPaCeEsyg2M8jEtfTexzFWh0lyAhn6hOYOYOAIwDI2iImfUYaR+zFSsLsMRBMkABbmAFszA2gAcMxzmjRDrDWoYEZEHNxKksASMG0k4O5jh83J2tZlSbllbAc9JIMWRJk4xufUztgAD3m1lqLUbw4JuPYdplG5kaZPl1CCMErCkGIJlYE5GDH5QOLuVeNtQjQ5LjcBwZKjuDAM5B3HyAAHDT7qtpUza+NlGCDgYBWBgAbCRwbT5SlQBChYAC0CBlYxJaTgYwcb4icCgbzErIaegL4r/aG1PFNM6dqiw1VUv8rqMdVpGFJjPuSO24Amn8d0mRSNPqCxElbFAGD+JmUevucYzBG5By1WaqgR6Sy9EkEuJpsPxMCt0r3k4g78PNL4dRAIcnAi5UPb2Qem3rwssqmzRqtVYeEQDQ+MS9cK2nqU6R2qN2PcONlEzsSdsGONHS1KMMOu0/EP17+ueKNPy63ZgdsBFEfzkf24MRe8/Q+R4B3X+MoRan8pyPSfy+sduOWn6/L5fw4mxjjhb6+vnwnXH6ZUU9vr9Nx8uI2fW/13/jxa+/19D/AH4j77/X13PBa+09plZ+u/8Ar9fKaiuJ+vy+v58XOPz+vn9bfOtjjP8AAj6+vbgg89plBT1+vb69uIVT6/6fX8uL3EcV3ZO+O/b6HAs/czQs8w+0Nf8Amv8A8afzaeND9n6zpW2m8/1zwh+0JZ1c9vLTb3u/Xvj8+3Gl+z8AaUZk3n89h/fihj4FnU4gE8Ko9k0goj34+4sGoX1H6j+/H3Gc3znL0mKeZVtWOhIyYUoBgbZJBsxkkZxiccAcx5frUpo1DXM9T8aP5bBv/typtI9PxdyuOBtRqalpIqOIe4ZMAhpEqTaR2PYgkGQY4z2r5/VpsH84oeo3KidzJBNk59D6Di10YZEm1gGaTw9oddBOq1hpkwUpTTLAZgkwYBn4FORudwHi1HamLgswc9ee+zNdKqJ+IgkE9uPKtJzGvqa6UzXqk1KiICXaAS6wYGMHqiIxx6y1WFx8KNCmRJtaLPh+IQE3JmZznjm8aCADH0SDgQTl/m+YrVK9yz8C0iqZG/mF2J+QaBIgDuw1ddcXGQQD0gMDIIEC7OR+ntniJreWoW6CGhRImCRBAx0mGA+XzHHNU5plXa0W9hI3uG8GDMn5+vaUMSPOMtBdfoTVqU6hNal5bFukiDdlg6i6RGCCJgnYnFPiDRV6tM+RXFNiZMgMphT0g2tYTKkMBOGGZwZToS0kNeLQAL1ABjMAz3ME7WzHxTE6abgSCLmaGaSbXYneARFxmSZjtAGGowYGbYEGYzkfg16xU6zUVFW79mgql7jBEh8rt2STHcbcQ5l4E1iMPu9dnpsQA3mMhUkCS1qgFcRcomY6czxvdVS8xGQMFLBNwAPiVsj/ALYAjvvwToadtIqziobmMz6tIH5LA/L24uXiCcm0RozYXmTfwEpoFfvtU1TMsarWHGR5d0eWCPWRM3bDhNyz7P8AWecwqVmpIhy61ibsbL1BgciWcCPRo41LchYVnqB6VrVvNC3mbVctAW2NiNzGf10n3qmJlhBf9dhtGc4/249zyJ4LeZWt4F0TUUpny7liKotuJMSSc3zg9dwMj2HFnhDw191oPQrlWQVZUWgKcIwcDMHOQCQCsgzM0aTw8Vak/m0/2RBIBY4ucntEwwHp07+jrV1V1IqLRqISlWGJbpkU5KzJiLlnBzIImYw1mIIJuO9tptvKZbnX2ZAHz+XuKNVeq1QACQJUqQJQkjYC0z8KieNNy+g7aZKfMKlOo2S/7NSrZwbSsRBAkqLv3YJuN8McuNCkKbMrsGZiQZ+JycjfE2yY2mBsKOectWqiAOKZjqMkXCIUEqQTk/8A9DvwZrMRZjt16zNI3tMlzv7MAreboLUYOCF2KkMCtjBegr6MT2yNuNbotFNKmutelXqL1ZpqFyCJsI3tMFoB3woJHHfCGrpPokam/mIDFxBBkEAyNwbhMf3zXqqi1GD9NqqSTgQRjfERvdOIER3XWruME/LM1EG8xniD7M9OdQraR/J6gWUJNp3BTAjPYm30iAp1mkdrUqOTUrIkCoQt7BuorApgGSATC9uxkkd6tohR1AFuxJCBVd0N0YLKDIk3SMiFznMq9Xp8lWZnAJFqsxt7s0GIwCJB7CZyIqVatlJtj15xllUFptE8QOBDpJB/DMAwCRG4+LHsO/CerUQlmeGLKVcIpEoCekAsxySVkZ6oBWOAqvMaSLZUZUcC4taQ0yMDBxIYbxhpi2eOaeSAZgyPh6YABAjqJEzkmd4wIidldLM0apUggDMhzLkxqQgCoqhLW8sH4TsQcAKagjMHEgFSHLqeJ207ohllCBB8RwDBcxiY6tpiQPhJ44iAZ3Jx2x2xjG5OP4yeKV1AZsDpFoJTBYFyrH4gcBhg72yJEng1qvV6YEXU00sv1jOs9p2PqDK7HuOqciP4evEtPUIYEbyI2gSfSc/r+fH3JuaUaN6V6lJKqsUMnJVAqqSYO6qCeLR4h0fkshrUQWD9JIEyWA39gB7CO2B0CSROUOCqatSg2vjEG5nqP+UrJAoioDUd0lSGYqztM/EWyTcMb24J875rV1ml6Gq1VVmLBxUYqRIKqhKlqbARKlidpEZPovO6CyXoHqqLDFDIIJWMAQJDe0jM7nihatOsjComGEVFElbDOT+9kBg1pKnv2eenV0nSwvc++dO1xcEieY/8TagFW+86g9MNe0gE4YBSbXXGLoPy34src41QUVPvVZ1aQjq7gAgzaygi1wM2HsQQSI4dc9oaLTok6NqqwJNPWMCGK3WMLZJK9Svs4kiMgLuWc70KyU0NQK62up1bEEHIuFhDR8QMYMEZjjp2FtWn6f3EXO15dyzxDqnJjU12cEW0r1JeZkSUh2U5tAE5wY4ApeLdSxuNeoxmR1CCN4gLgYOPU/oVW1ehj/5J8kj/AObZv1FmfWP5b8W1ebaNjcdA2xBJ1TAkzuxs6iQSLjvkkzwvSp/j9P7haj/lAB4w1Sb6oxiTho9SAVMGM4Ht2jizVeJdbSAnUs4ZZVpWojQT1IxmRGDNrA/EoIniQ5joR/8A4j3z96f90x+AZnM5xxbpOd6O1qa6EkPkr94YiRBuynQcfF04wTGOPaV/6/8Az/c3U3+UCqeO9TcT5g+RHSN4AkFvQ5J7j5DarxfqYhNQxU9+m6cb9AIG2Bg74yBbX5hpgenRJb6NXqSDA9AIOPTsPQ8DvzSgQSNFTAMiPMqncGBMiR/Qe3DFp0t+WPgJ7W/VjI1vE+tVAyapyhYCSFvUwek/uyASMwcdwQo6+ONaBaK8x3sXE5km3HfJ4Ooc70NNiw0bZEQdSSCPRgyEMJgyRggbEA8aHw3yTQ65XcaY0whtCis57Ek4AgRIHrnjKhpU11PTx7B/cJdbbN85nzz7z6aPWqKagUhgYBkOxHTH7rDbG/FOt8T1VVV09Z1FsG3ubm9R+6V2P8uNfq/s10t0xVVQYsR9zO8uG7/w4Ef7LqRZratRVu7FXJg+pVBIztP9OEpX4a9x8LSqrUrPTFNrY69ZuOXcy0r0aby3UitlXJyAcm3J9+OcA6PlJp00QPXIRQoPl0MwInKz+vH3G/8AGk9ng9UzTJ+s++eMpzLTM3ou+cfxJjGZ41vM6XlCoOyMwEegaAM7AYHCvReFW1SiqKiIhk5i7DMpBEqBlZuk9scU1nCjxSYKScSnwJplXUVHZUikhqGoQwalgqCuQCDcZJWek5xxqxqhW5YanlKf8dhS6yrW1KlqsA0tdAJE5aYji3lfh2nQpVKaqH8wp5lzp1BZCqQMZBMgjMn8mFKlbTSmiIoSSLXQDcmAu49/eeOHWr6rlQTtvKaaFbAmQ0ovpU3YQSFkNO8qbTvPTCnvgSSZ4KqasyLbT75kwPXOCZO39eBBQanSqFgpSGdial5AAJmAuRbOBnbfhVqvFVIaT72JelNsgHLRtBCsAc5j9JPE+io9yg3+sZgbx6wYeWoWMpdk9oGMQRJxO047cRq1PLkm2Axi4x+J9uk+3tk8Vcv1Iq00qvTqIzLd5bAKVwTvJIMCYGwMdjwWrfEVQBgTiJJJJWLiO8mSPTJ9RYHVn19pqkWlAmT5dO5JHxC0DIMEkTIIyI9ewnhVzrU6xTRGloJWUsL8AgCBIaoSAsnuoMRvmOHNSkxwSXYArEkncGYnAIC+2P1z3ifmS0tTTpWVLv2YLCAo8ysixdJ64qXWxMAExM8O4VC9SwF8Hf194upUKriaWtplIYWAwV/CP8vt6Z4H1y0KaGo4pKsiWZVGJAySO4xHeQBJInzRuf1nAzYGRGAGDNSnRb4s7PU3A2OxiOI8z8OVK7VKr63TU4eo1rXsaYNVgRd5e1wiQNgIgY4t/QhT4msPIQRWYjaA+OfFtPUvZRRUoo3xKyqXPZyB6C4AHMGe5UJ9DzZ9MqlCFxLL6gsSJzjpgjaO3odePsnrqpZtUpEE4eoixHf9ngb+nHdHyulpz5lSlT1FUMoV7/NohWMhkkDzXhXlmJgkb546C1KIXQuR67xZB3ML8M+Kl01DV16zVaXm06Z090FifLIimCItDiQxFpn1kcEaLm6ayvpqq3VWXTVaVXouqGor0ZaETr6XXqA2n0PEeYslTU6TzyjKa0VPMtgqtXUiH7ABU7xhfbgrmOs0yX0xqNPR05qSKemeldU6tPDkqYXIcMD02QbcTwpSLft3v/UJ0A2PSN/BvJq2k0q0tQwLB2YQ5qQhAlZtxscCRvG54u1DuabmmoaoElaRJAdp/wAMtCwMmJIggER1cG80111LBSqWX8BEEExg3EGRPfIEd+MpznU1EWmEfyXq1lphgwcqrhgSoIAD2ysiY7EwI5bEvVu1t/WN40Cy4jPmlZqTWJSeopW1GLgWCruSImxSouKCDKxNrcR08opBwZUgqxgQGG8qdzO28mQeF9CjVJKO9R2YVIZmJ6VgBoAUM3lEHGASCbiYU86xDUZJJYCWiYAgRccAFu2ZOTtx6uDjR0HS+3xm0xi7SFPSRUeoDFyop75S7JMyTBg/9I/ePFlIekmIkDOTt+p9/wBeLalSB6+2ST6DE5PtP5cTpLaWFthNpY33bBvUQOoNiQuGG+OJG1OC5O3r6R1wp0gbxfo699R2qU0ZaLWgGrBmclkUE/AvfG+5nhdV0tWUq02ZXaq4tq3MpvY23KTgQgCiBAY/noAu5IWS2YEbbXNAJk3GDtnAJMq/EVa2mHgsEdWhQScGVgAfvwP+6eKkqWcKgtt+YnlXBLZhtasTQNaGBamr2rBi5V3JBLb3HeTPfirl2rqalK5t6oNqggBi1KQgMQDcY3JzkxHE20p+700c2hUS8kKQLAvTBkONgQQe29wBFocz8lmim7PUEdVG0FRd1iAL1KMMsCTOSYJPSZlGwnKpUHtt1v8AOV8gp/8ALIyqVLQxDYIBYEkjAny8432+Z9IMCGByMjfeNjn8j6D0I4F0WqRKdOmxN7oIgbfDL+i+w/SSscVVNLVczVd6XUwpiiwtNK4hGMzL7ggfDEFQYHHN5WvU2wuT/U62rxZySI+r8uGp07IepXSzrRTEhgQNxNMksPnv1TwgHh9dLZSama1rCn5xpIRPRaHhmZGN0QRPT8hw55dXCwrMSp7k/iuBBuwdx/EHMcBa7UU11qFqtWlUZgFYAha+KIIqrGCVIRcRuR6BlBiwK9N/XowWFjMvodbRp04qUkJhmBp2spXzAog1HBBDOMbCMHYcM01OnhmNIAICx6EaBfWnKsSI8h8e+28arXct0+pe806dcWhLxa0dVxWATi4BvUSPyCqcppL0rQUo+HMQACTuDJEmq47gXOZ3BJqiHNjfrY/nt5QQbY+0zHO9TSoSTTQm4qOgBZBKt1ECSGBwM4Hz4zOrBtJKgFh1WgAR+ERgRJO8953M+n6LlqUdS1aC/mIUqKxwestd7kl2kTvAxM8L/Efh3lrEGKmnqPIHlqTkRllyveREdthALOH4mlsCffCajUc2A+E8y1FMkNBLdtznIMTOB75zHC007QYAIOfyHfb6jPbjfaz7OqiuVWnUroQIYV6SzgYIamCrSCCMwc5J4HqfZ5UGBpKkHedXR+XaMRnjoLWpgfuEn0HtMZp3ZCGWAwntPrMggg/KM8O+VcwruxC6lqVR4/AFptPwrCYGScWGZwJPBet8HvRQu+lqEDtTqqzTMAgKGOx3gx68Q5b4fNZTGjrKdiKlWyfldTFwwMD241qiFb3FvdNCkGG1+dcypnIWsB1YCscZ+FLTAAGbcHcjYT0X2jMSVqacTMG1ypycG1gSJ9JA+XDTw34pox921Qd2U9DVJqEQ607LitwPmQoILDG6gRw71OgoVEAKVGB7NT8xUkZIuUld859NuJKoprh0HtGI0aj+0wnQatKlKm9ri9FaDPcA/ve/HODNJpbURV6VCgBc4AGBhowOPuFcyn/h8/zPaX7xZrdHUY1FALMKjghYIm4xn4RuJkj8pjjvISGoBBcxpu4cKpby385yQYSAwBIwSAAd9zpfvSBAZBBEgL1XTkRG4P8AbPGevWSVBUOWMjouJMknbqOSZ7zMcPrA1lziILikQd4yp6ciR5bhQpgeWQO3SAFj+H68WNpuodDfCASUaJBjJtiYj3x7A8KaOpa2ZqBySCLp3Yr6jHpE44sTmdXuXkGYuXa4wPiwI/gDkxxzxwX+08eM/wBYwOjLEXIxDFrg1NiLS7AhhMQR69m9J4ny7lpShZSpJSUMYCAKMLaZVVw15J77HM8JxzmqfxVo92GIxsHncHMHhtyrWLhqhaYYkFgd6tQCcSzEkRmPeMcE1EJi+/wmpX1m1oTVKZvZQRi0G5tiD0/hOSJPtMSOKqvNlXCLdv8AGfQtHQPcdztI4XagnzGWT/it6xAc9zk7xg9owJ4HFYYOAu8KrTOBkg5kmNhsc4PFa8LTW18ySpxLk4xCtRzNyCLoWPhXpB27LlunsSewzucxzmu33mipY2Hy2jHx/eqAuLH4ZB27578OxVj1EZ9SZnEwc47THrBys59SF9Jhb01KayAcA6nT+07r/fitAARaJpsS41GZbRUosO009Me+R5Gl774EknAHrxbqqyhK7KwIqVKqypBm+tXImNhCA5PeeK9Xpao03m06ZZRR0xJEwf8Al6X4lgkyoG7e8Y4QDVVKxNqsrBYmHPf4diNzOeGjxZl4nsPh7niawOWqM5QlXRUtVQ9vv1xawDz3YZxOW+0CpS0OlVKKEMzKi3XEW01aMmZINQY79zjj7wOyRbWUVzVYLSgLUCwGkFWiySwMqD79uFv2uqoTToFVbC4tWAom2IAjsMwN/nnnIgXiQvTt8Y64KTAcy5tV1LF6r3SWMEm0XMzEKuwFzMYHqffjV+B/Caup1NS2oFJCUyJUkRLPOIH7pB2JiI4Qcv8AClatpX1NMXqlQU2VQWaTBBIAwskDPrtueNl4ZY6XThHp2vfcysWUESJLQTACKeoYwDvv061QKmlN9rRJRnB09M+7vNFR5yqFrgQpgLFigdhhV2gCPU9htwVTL1U82khqqkFjcZyTIWCDcFExiYiZgEKjr6dQVXdUVwtwJLEAwIJJPWR0kmIJnG3C6p4qqUOboqlAjmmrEJ1eXAGSSD+AODOJndmu5aoxZh1GfXujnFJwpQMOhucGabmnNkp06K1FanJd1L2tTYmXwVYgsxF4JIO5GYgXR8sR6FPU02LCpcnSyggEswDOoLGo03FZhbaYI6Bw2qaIHzaJLfdQwMrd/iGGVVI+JUbqj4ZFJZAV145W1SVrahpqmoYKGqCIYQCf2sA2TJBbplQDbKzqkKMe+JqYBzmDI0MDcD6dbb/P8RJII22G+LvjWAGGwNhn/UDsJz23xH2oo2Kru1qt5kWtaOhGgMRBB6WyZPxExtxQ2vq3AnyXgWLLmBTW61mJvVt8mCJ7GeBstr2FpPZ7XLH4yGn5ifPdJW0KpGFxhSeq3ffHE+dapvJq2hAQjYnfGclARwu5fqTUrNUp0UVT/iMazwskFaaxT/akqwaAYxm0Wy61OjDqyvBV5DAu5EGQQRPp/P12MU0HQfCO4irdgVJtYDftvM7ySjOiBdTUitWRKZaKYAUBgqC0SCWAZj02yIyOHOn06F6j3MbbVU1CD5fSqmImwABcgiWtABkgLdZT8pfKpI/lqrCDtcA5cCTcxIplpIANz9QO5p0D0CqAH7uaYp1aqC31C1HAWQJJNwn3sW5uBqXZrX36evRlKEFQYFruT1WL0qKorMtWH2Ml5RCCLsUy7CDDG0gyRwgTnVPltatQrUtQCH/ZqwVoS0BQCWErKkraYiM5bjf0X8ysxVkqQbVYNBMKuCALctaIUdjjEjM/arzVKmlgim9ejWRVqWqehlYsuQbSDbcPWI7nijh31HlmTMNTGQ5T4102pc080icjzAoByBAIJAIInO0k/hEaTR6/cNe6I8ENaepQpDLMWsJUzO42mCfBFr94E52AH8AOPbOW6EqnUOq4mLVP4KYEhhubJt+htekqsLdb/aYUVFLA56fGP9bzwXXK9MiF+J1BnJZYKkggdo3PY74vxzXevVelTqFAlC+obz5cs0hWIMXOqAiQcbEndhT5PTTBW4Ru1rGAIEm7ERP9sngLm2lRQLRAIKgDbGNtyTt3mIjEccylopVNQBvOlRp/qCEDfiHeA9WamgpM1RXbqBJyR1tCse5E/oVgcX8+0jO1EqAQjEmCBaOjOT2AOwO3C/kXKjpFtVHpCr1TfEkDa0OTFpm6BPvE8aHRirVJlwqrEG0E3biYYbQCAMkj24kq0ivEl163PuMetbkL3tjyPSajQUgKaYGw2A/UH0+vThbzPmlOlThu6bBSZlcT2E9u2/pxjuf67U0XaKvloxlUDxAL2iFKz8WcwsAwYjiXL+dBatS6Kj+eKaA4YJIAIhcqoUqBI7eo4q5bBcSNWBOYy8Vc786hTp6UvdUqC5hKWIgLMGb8Ja0Lv+Lcd834O8UMeZ6mnXJioisqAGoLgqfCEvAlSWP5TBEcabxLohVoVPLHmPAUQQbuoAruVgAlskGRgiJ48513grUJXo1KBmszm5GW1VCwA2SbqZyCCAfQelfClKiEPYYI+8Gr4Wss+A/5qRBIdtmBn/n6JGxI2P6z6cenuhkyJPcqIO8SREnA2zscYHGY1ngm0Cp5pD4uBBdbjWSpN4tay5AoYrMGTxpTqwWzMkyAcjJEQwnBgdz+W3COOcVlXRm17xlLwEhuu0tp6W4A3DIn4T3/AO7j7gijeVB8tmkDPQZ95v45xgONo3WIu5XpWWkknMCQM5gT1Hv7idvWDxGvTiACJgjM9oyB7GNiP5HhlodaWok1VBZYmouBIAu94G8DsYgd6qTgt0wQwuG0fvAbQc+h9DuOOg1Vghxe05LU9TAEwTTaJnIuUDsQ3bsemAMRHYRbOGgFJydQMkSJ9MSO/eJJwYmRvtwa2pYwALQY3Prse0AAiJj88xUNPiXNyyfiIiLZlF2GTJmY/KeOa1djiVrw6Lm14Fqm0+FsDekZzMQWIgQSpgzME2g54lpObMgAATplQSpJwW+KTk4Pp6DgfFsCe23uolhGDE/r2xxUoG15LT+9nP69jH59+91KnYC851WszEkC3sk6zT3ua4AxI9CZjGZ2J2jilnAj4VUmMkAiMRAxkja7cgRxJS0NkLaxWYzIYXSIibvn7jcGVERlZO+QT3JON8HM9t/Tim0R7ZBcmexMh8QYOIM/Mg98nJxx1KCsQHBdZBZTIEggg29zIvC/5RGZPHNRUCjqhsZzj85mB752IydqKmpZ7oMROBcPX4oBKyO24ickRwt2AGZ4A3xEHjvU26qjYs204kGmQhDOcI1NiCBGRGIGOEtevWU11TzWZA6o7kQxSvTDgKVACQC1jEjpB/DxqKujWq9NajSajBREbMd4iSpK746rCIIA4Mq6lUpvT8oL1hgT8QIYSWuEkkAgknu0nI4UvFLTUAidLh+HqVrhBtAaPhyqpo6g1rzUpq1lxUJKjIAJ6SBdAtyTG0cZf7RKbEacN1MquCVAAgMoWAMfCQTHrPy1uirNchJySqrggNccKuDORgmQJU9xOe8dcqLKjKWLABCpwSMiZkwxYEspzkESAxDaDeIMTmE6mnU5Z6f1H3gjkrtpaIVIQorE2kAuxaTkgOcrBn2kdh62pp6dz5dcutFioquytkFplwB5nUcLkkgdp4Vc68Xa6pRoCm1akVpAV7TahtNq1VcHpVgchSFmOzQMkaNRtwTgsB+GDucEwTkk4wP0P9OCSb7mBQ8BLd4z5x4xLAJSUgY62UD80UCEG+TLfLM08upOKtOuWsZYZGeOp0UkfFuSRHVMk7NkcOfD3hhKjUnfzGXzwhPUkA3WMGDAo94ELk/EWgWyX4l5atPUWtUKm8sTVqsxKQXm4sx2BEgCSCOorIcCgOld5r1iTb17hN3o67VNLRQIbG/aR1dJLMLCQoJIe5mJgyYjEccr6exS1QhFALFnZwqgRnMCZggSJ9Y4D0fPvIREqU7B1v1G1rWY1Ph7FVbqWcW77ngb7Q+YQNPSFD7wK1T4AYLWNTe3GSGAKkRgSZmOIBl9A+Ps3kzKxcX6zWaLVqfJClmuCFSyssjJJJI+HOwOAvoBxg+aa1TXq0lhmR4hW8zdukCC/wC0MxAAItJIBJJc/wDHNTzhpX033Z6tOpbUFdHVLKTMDaFA6I2MRwi/+K0qCNUpOK2sqUw1SuxV2mxZRAIuZQPhHSsA1GMWkAp02C3J2z8ye2Pb5Sk0w2GO01OiT9ktKAlRiagp/iRC5tuALfhYJuZOJJB4MFBsdI3yZYfP8OOxz6frnNNpFVVvlqrw1R5kl8GZ7ESQAcdKQIleH1Xm8ULiSTIU5ZQZaDDYJkAn0IAmJgopsEuoyb3kr1BUb5fCRrKZMDPxHJjcXYAMzET8/WOKuT6ZqJYqlpcFiqkgHeIBXBua2Zjb34bafV0ni2pTbBNsDIBHxLGM+sRO3biKoejqEgQe8k2/rBH5+m0Zq1Am0eX5eA2IBqT5oIqWwAC4uw1rDKyABi3JgKQcAKTxi/tbrslCnRuuRmBF7F3DU1tcBj+CHUwxJkGMTx6I6dDwTJAOD+XT6E7CPyHqh554bp6yrTWsL6aea7Q5ByQtPIMieo/9hG3DqLgVAxGBCWoNJaeC9uPezqz5i0irXm4RCjYsDkmI6CQTEi2eBB9mGhUhlos22GdyAYgiJ9erPr6DNHMub0qOrNSq/lABxBi8gIaYK05B6iJAgYIOBniutXFXFMHENUSpct2NvhGdXTsFvIITqlrqZ7x65nIkT65knihNEzaujcATN7AyWImASIOFIDSxgwfTq5y/xtpNQ9GnSqnM4dbCSMIMgBmLZAEnO3YZTmGq1FPUM6kKyVKrV5UkGWYi+VJ8s01BU7QCRESZkoMznXgiBTqNTwuL/Taemc2oo1t4lhdb2OBJKk/IZPYz6Si0/iWmqA03LBlZrcJnAtLN8IDYuJk57wpxOu8V6kotS8pLEg00SAQwvMSSzi0C0tsQZI4Y8oFWsayqaokh4M2k1J6yj+WCQVIuAEgCIwS08MLl2mXKqATiM9JraetILItxRCLlJ2cSkyJIGYURBzBwtdfX0Er404Z2c22vY7spJJRYJI3Ia5ZI7Ag8VUvB1U06YqVPKCgGocESuyqoqNAHqtsb2nI4S0vC1VWUqvnAmWFJZUHBHUwgFh+MzIjHSDxopU9RzjtmYKnW89B5fzwalKb0nUqVuJaFf4iphJaItYdWJO/TkXU6VajU6qXEqp8tiWYZAF6w3cACSTsJUbtlKfgGpXrgalB5SI5JSoGLNUdqhIJZmVELmC8EwD1A8OfBWmrJo0WqrIUZlAZCrAbrJxcczPp8uE1KaU1Og+jPM7gmoDmaGrUWsLGS4EkgBioJCswUnBGV7ekxvxDU0AtNOgoxXqRiSZnvcSSPfM9+JaOiC3V6Ge5i049fyz6ccFQGlSImCpMFQD8TCYGO24+c5kzIMGY7mpS1NuIxpaKlA6QcDN7f68fcQpN0jfYdz/bj7i0PJ9RlfKuTD7qil6qs9OGAgbLtBB/dyD7+4AvLNGKbi1SAQZcsxJlSSY23/dCiZweNLXQgQMC1gANvhOO8wBiBsJ4UabWgrSTqNwENna2QxxgEEem/zHAuw0m8sINxaFUaUkYhrR79gSRJIHzj0mJz16liXKJMCcgCTEXVD2zM5wDnHFH/AMfpWhmNiNAloAncTmJxid8AZ4Q881FRnKqzNTIRioCgDp6QtSR5issOQRExtMcKpUgT5wnqNbyhus0dqzdMtBUXTC2qZ/CcAYPY4mBwCmpKhHLBVc2qS25ALGDAAEEic7Y2MMmr0ndVvBLLNpdGCAr8SqVIWVcHfMoc8L9Np3BZCZVSxUHKXQereJMkYiI7GODRiwAMjqBVNxKlFZKlXz6QQlvMUUx0lWUC4gnDXBmIJJBO/FNTXkjbByDkEz2iRcxtzBGGGwngjnHM0opfVLW2qqLuekkhVXdiZGIAEDsJ4zFLmOsefI0NeJEtUVlMmCp3UWl823ECBnearMRiLCl2JjWlp2ZzNzWmOkEHY7jG4AWRmWnpweHGm5MWy/w4NoB+Y79JJJzg+wnjPaPkHN2Yk+VppwTKEiTuoUOZzmWEzvvxpeWeFBSIqajUV67g9Res6UxMZWmGgdsEn5AxxOaJAs7fCPrlWcldsTIfaB4jq6XU0KdAItlMODaCQzFwe+1q/wATwVrKjpaa8eZVYTYwgOwLGSFGek9x23GSm+1qnOqQgTNJCTk7mooP1uffinxtRTUIuopGsYWwzRIpG0MzOlYwGgyoWCcHIAEuPDq6qNpZwvEtRtbqPvNRpaEPTbFRZU5uwGxBkQwESBkZMT8Jp5xphXanQqEXinSNQAhCS6wsAKJp+YyqZMAmFiCWZeGvD86ehUbqHk0iFX/pVkZjvGCQARBO/bi/xNycaimgFFajXIoJRXIBnAUlR+pAxmPiWcOFqBb7dZGTqYna5P1gPhnRUdQ1WoaVKpTRUoqTSSGIBNQzHWJIFx6olSTBJC8X8qCV1ZaVNUqUlpoVpqStUM5tAgWF0bcQWZQCVUMeNDzbT1fJC0G8g0HKFUARMEi5jAK0u5WmJMiD34YtSoVvM07VKeqFOL7gp3yC1oCAggjo2gbHh4qNfX07QDdTqmN5Dy2K9FECuabl3qMi3qqgx1xK3kqbdmDAg9NSd15tNqhU2l6UNkZS4SpBIwSO6mdvyhy/lVGgp8qmtMGJicxtLHJxOJxJ9eK9No2Gqq1MWsqKMyZCoJicRb88r6nhFRwzYhKFcMTiwx7bjED53ytKlVWYtcBgAgWyCAwIhg0SN4g5Bxwl5TqnIanVitTgFSkzZcyklAJKh0ZgyZgqYO4acxoX1qgNVghIFnSkwFDC+LipIMxDb5grwLV5Y7ahXQQrUvKX8JBVi4aI6VBt/L/t4nuCxBz9vp67y9SEpqSfVpneeKmoqUgjUjUWmoLFyhN5KuoQEMzNMEGLe53BYLyWm6eWtOl8NRaVwTpJXDD907ExtPoJ4d835FSB88xfTW8sEEtaV+M2ksR2YQephMMRwF4Zqoa5DUkLsGKsS0rCkEBZKnpJMwNz7SxnsAATiJHD1OIVqqftG8n5PnKhwpgs4iCIwylZn96SZJKsR7F6/Tn7k0AhviUepLAQwDCRaZwN9sxx3nrojp5dpdqqiopM4ed1DC0sO8GYzPDDnGpanS/ZMFcsoQ4xkEwCCDCjaO4IjEeSnd8SPllVVjsb/KJOQaGoLajo9wJCqJBYFBcZZwpglCI9TgwDw2UrqkBUkWkqwiCMCcdsxnYkAg7E57S696TPqUpmqygUyDuwaoJioe/SYkxgkyBHHOYU3FQPqCgqvNQqMWTIVAxgm0XM1Qb5MDh4oXYjHryjWRbX6zZaikxptYRcR0lhI33jE/yk+/C3lhc3rVULUVoaMzj4viMTbj2j34I5frb9LN8sDbfnJVwVIj4miNviJMbxwOtUmqzMsmRbF3e/dsgxCjbG5EkniKo4ptpMJaWpPfEH2hprQtI6RqgVg61BTIRjsR1SGIImFH7u3HmVDwzqTAXTOrMdnBAEdzcAI+ZOQe2OPduagvpnZAGGGEEH4T8ozt/twjNEshSnlzUGM4mDMj8NrXdh8zg3JxXLUAAeu82lqtptMhyL7NarsGqagUmTqARSxUraQQSVA/KdpE78em67k1GqQ9WlTdlOCUViATkCdx2gwJIkEGCBoOVamnVvmmykrdhlgxBIF0d2EkGQex4dLRJBMuAPx5XsMgAdyo7CM7ZlD13c5PstCdWJDNE/PuVefQ8hbbSJIbI/w4Q02UdJUkHC242GYhyTlH3ZGuZWZokhVQAAQFAglgOrqYkmfYQbrNXTVWmsrQVDKWypbIDAEsgJAImfb147VpjAqbtgAq1uOrAyAREgnMAbcZzWtp6RFQN1vaRq071hSpBBB2IIjAmds5wZGIMnjProymQqsUk3l1MbFQ1xui1UaSwbM43Lx9Mv7qgxEgWnba5YMe08Dvohg23MCSpaWyCSDLEwQYzH5nheoAWMxWW34+8XaGqPvXm1ElSp+AXbYgBVuYAgYkrJwo34J59zqhdTpJVsZfiVBayzaVgtUp2jJbpDT6EDizXatEVWZ7esLH4ZYEqNpB9BIxnbhcfDVGqw1Ikmb1tYFGZABMyMwFG9sqJBzxist7vt09svFdywuOkfcqaY/H09gBMiJEkCDPeMRueKdRU6KRgSUDEWBZLGdtgTMbb/AC4hyVGQszZxIs7gD4gT6j+QwZ4nrMLS9kE9NvYfh/Dvt/vwRvYmSMb0yYdRpMVGRsO3+vH3FlH4RkbD09OPuLdCya8Y6lJk/wCRyO8dJzMevuBvwhbTCm6VGquqzsWx+Y7GSDMzhdhgutLJRGJlnpNJPUCSoOCMQRBkyYjuSeFlcCOpZUyD/IxGZMxv2/PiaqCRj1tOkGCm8AoU1eYZmDRJZQt2ADcppqJJGDaDERuRwv5lVZWqWibSWZmJMTsTCGMkjNsEVOytayetQDUUp3F1DEtgXZBKvtccSAYEXQY4np6zUzUqOLkYeW9imoTPcAZIi4ERjEQBw9CybbmTHST4or0HL67y/wB4NIstiqtNXKjADZWZIXfYADuvDChommmpa5mtQuSQSVGWMQJIkwMEj8+DdJpDSW0kFgTP5tMDMkehMk9/QD6zXKGVUM1KbguhBGCpAa6wgwCGEHYCYJjhbFtX4+8WCr3U9JzSawU6gYkgMpQ25GWUg4j/ADH1gNwfquY2iRTeoSQtoGSYJJ2MCBHzMRtIGlp3gSCIYET05GRET6x/rxCvpK9Qm6qadNfhspqXcgZLM6kBclQEWYgkgbnWfSbggDzmcNTD4aWNzyqKig0LVMBiSS09RgCxdxmTv8hklqoYgTcpUsJBgxggbAGO1oxPvCnU8sKtTivUtDAsjhSpyeq4Ip6YLEGRj4RluDaClXCeWiUKawC5JYnpIPlhQFUN3PcbJjiOpU12ZSPZLBw4F1t74t13hKlqtUdRqZdEohFpZWGlywLjLEFux3iZwD2vRTV6J6FEGlSYFKTHIZfwOVEFVgMQnoJAjKuU05iKUH4S4KmCGnIHwsCFhbZItOc8QAMbgKBHTckekQSQMHpuMiTsTw5qpIA7bQBdVME0GnNHT0qLsp8tFQMFtuCiBgsYkAbHJ234X656x1CnTVWWoKflkWM4tdlPmwWCSpuyZP4SCOpXS0QJAEDG36fM4H8OAtYpvVIkMmbhIIJtA2O3U/V2QgDgKJbmFiN7ydGBMHqK70QiM7uGuBNrMT8RaR0jrPcKFnYcB8r5xUpoatSKrVCS1pgliR+I7kKoSAGkKDMZB2o1CU6RWoWgoFhWlgYNsGIU4OTv0ziRwNpuXgItVWhKUEHLAdQLNawIifmZv7i4POnUbnG8xsAX9s0es5hTpgFmVbsA7z742USJO0R7Su1PNir1KZGCyhagvgqyyptAMwp9YMEkibeKObVVIFEBbaYZVAE9gqMcLgXyMYI3Fy8RfXtTk2adVcwClhJBfIkHqGwM7svpErXh6YY1OpHq0ejXQL0Ea19EP2aAEKpLkRIaMC4+stn2B9uLn04NQP3Ckb/Pf3kncke23C/levvqVB0lwFyGAOBtbJgqQTljGZCndL4q19R9T92DvSorTD1mpmKjFmKoiGZMQalghmtgSY4NULm0lyTa8u8W84AYU+pDaQSy2gjHwsQJ6okjAIiTceEegqqWFpJcOnlqEZ7jeCR0bQgdiMYAHcjgCrRQLVraZzimBVpmoXDxa1VRMsLTaxcxaynq6kn6hUeTUBFNA16FCtQ3CGsViBDKSDBUxcBvs08ML6p3eG40UuGNFcHv69WjvX+JxWWmtlRlR1c1lEUzBK/s1cioYZWGBPSd9+HPiHVLNOoIKFeghgZuF0gTIDIIB2JETnPnfK6zN5EeYEUhzANoUAqxy4ulF6mk4V1kAMBs9BQqLoaVQ4kGEyCQzvUUQS2SjSQT6CT2etNabAqbTl1DgA9NvfKNDqUpuGfzEcCAyKF3w0Ag3ZB3EADGRkypU8xy8wCARGIySJiZgbZPz4d0NAEYIMstEERgEioASPSWB32k78KdayrVrMaQcm4B9yoDsZt74MgnYncZJGjfUxtCLIyqLWI+cuJP3ZkVgrGtEiVjFwMZJmwzvIn04nQJo0mq1XuKuDLKJ7rhQWMiWaMMSoxvxHk2muYuQQFBJF+LQjAdstLNduPhGRMma7k6vSIJNjOvmQ28wLiDABBMgqOmZW0qpXn11U1SG29kclTTT0jrmFrr0VFDQqlQwJgKV7QYYWkHH5ZEzxHlaJl6ZTP7k5j/AC7yAF3uOQNgZA8a6arVRKVKn0owMiMfs2wtrAoQIAZxaZyCo4A0RanaUlv30NynAALBCJZZIx2kRIHCmWy9/KOC3yu801xJHc9zKntm0AnP95kcDDlqmua3WTYqp1kqBBvYCeokx1NJwuwAJlpOaLWNqzcIJVkeSDtBwWAMAxNpjbEZHxd4rq6KtkkUyYVRSvkqFkF2qgUTnFibRMxg6FNiSq4JHyk9TW+Jp9fy6mwqhsCqwJyASyoqgAnBMUxj55IJHGT1PMmtNOlUZ0oFS9TZg1QtAmZUdBGImM8Z/mn2t1KtOKdEUXUgq5IqR0sBAsUBs4Ygx6cU8grUlpVUp6i6+Kla4WExtBPxAMZyRMyQDtZ+kfSWf4Svgq4okK+Rf3Dz9s2+n8QFND5rTUdXNMTMsSQVBJ72G4mNl23PGe5tz4a6hSpq70S1Ul7CBcAoAKyyyMgi45k5weFmu5W9coEdk6pnqtwrkSsgTAi4xFxmBB4N5I1PR17NVXpm0B0MFbSxYHsTmBjEgncDjyKgUMP3TOOocms5UYOfvbynedcq8nUwZLLaA8NEFQVyDkgsI6gfiE5jg1WpoqBmZHqsz2orkuURIVwitcoBVrXEQVJJhg32p5xpGa5alNgAZRVeGMEz004E7GRjGYBB7yLV+fqa1VVIppSWkhMi65rmPUneFXEQFAH7p8xKjUw2EmH/ANCFG0ecr8RLSqQaNc02HxeUQq4Aly5BAJxPUJByOxnmJaopiEXpQSD3zmWxMjtH8l2us8t3b4VgyAGIBZRhTiSDv6Gcgxxdy/RFFBmboIxGNxj8Xud8x24k1Bl1bRXEJoWw2+812m0EopxlR29uPuGug1K+VTkKTYu8eg4+46o4UkbyXRE+l1z+WkoGUgAuWVSFII8wgCwqwhpBWbx0CDwr5ksIIwS4j9GJ7iN98x6dwTS0ilQwUZk3lQHltyLQAmIFw6tpJjivXUg24BASqc5ghJVhnBBAI29oweJwwDAmNqNqIURIrKVDSEKMU+L48Akj3AYAnGCMehnJ1mgSSruaoO+EMgozR+EIq1RjMhcGDwDpNPYPOZjTdGZlsjYAqYEmD5cmO+JJEcF6moKS1GwfNuyM9TYU7Ek2rBjYYtDNHBltXh7TMXjLl+qNRA7EMTMGVIIlrTKdLAj9339DxmfE7OmpSoCxVXAYQcW2STEASQRdvBMQOD/DVVlW0C5VYLHSCBGCAWE2wJ7xbknC/eJuT1K7xTgqouYXWm6B0k+hURgEgnPqFKbGBp01CDDKdS0wIIiB6Awe89xt23M54G8RGuunb7qP2gbZfdjfbJPVMiIUmW3Jnj7QllcB4vDSVVVFpLZByBCmVU+ikgkkcNdXp5mBk43Pt6SwMCIjv37BXPiv2hUG0m3eJPCR1Pkkar474U4uCgL8ZHxNMwsXbHeeGeu5v93otVCH9nSBIIiTbMDO5JjtkscxB4suINig4xMFc97VgRuciCIIJJF9RbySCveJXIGQZghjMjAjYevHNrV6Ya/yG06VMOcSjk2tqamhTq16So5WbQS0SM7iVJByvoACSRwq5Zp666/UtVqOKK206FOSEIKhwVXC9IW2QPiLA5xw7oU9wQQymJAF0k5Ix3Mb92YESCBbRInC3O3soOFM3NIEQIie4mBJ4KnxgJKgWvJ6nDMLm97zjN/MfW3rwtrvbqFLyVY0wBgCCCrWyZckuVMbfna7Z+x9Y2g/x7/W/CrnnLWco1ILeFK9VwlTMqKi5p4nMNi4ERxVSIVsnfrIqeDmRqEPTWkTFrCImWtBMAxmSZLYEETBJgN5CtTZeoSb1wYUAntsYiWOCdoCniT0nRR55T4WEUgSWJAmS4wqmTAAk2lpIngbU1riQBYhUKJYiM/vjYSSe3eTnq9UK6rAwSFIxGtKhTqOyICBWqG8IR/hgSbltMEyIz7bCOAubhfvFQU1tUdJEQWIxnsVtM+pnN2Ip0bPczKSsFTicZuEmYnvkDcfLgnWaUg31AWDHdgCxJPcHBJ2lj2WF7cJDm1hN12GmQ0ROyhsZB3MAjbYD2kWgExsAVXPkc62wgImpop1MzqJp3XK1ptICdRvDCFODIlrR0sN1GTELsdzm0+pMEYOJ2u4dc4pafylpaoB0cqLCJJzAaNwLj8facYJIbQOlrnMKmCWxPNanJqifs0d51KlUpXNky6sXtdQwFjE1GuAx0w8q85b9nmopwv300FZlJFMMSShmQzBShyTgGJmDnjTck0GkRmGkRLyAGi+e5AueSVwTKkgnMHg+vrUSTJcAEXU4e0rMhhJ7g/hP6zFj8SxwkeutmztEb/ZxplY3+bUBId1aqSrsJ62FouJuYmTGTiDxVzPSIj1az1hExTDLIUiC9OmAYdnZAuRiTHc8POS0mVUDKQXlrmADN1ZZlAHVJWYEZmd5B1iI+CFYAyIMxExscRcf7b8CzMMkxGvSx1QnRa5aupj4XFAlkMG0moOk/IzP/TJOY4Dq8kqs7GAKZJLOxgkO3YeslhmOqO3HxpHJp206ltt4QCFkFjt2InMjAkEYJVTk9UU1RazU1Req0Bi7sRe5uJKqWzbJicyCBwKVrDHb8w6RVxcT7T8hp0HNRGcM6FHuIa8QSs7AWEGGiYuBJEQZ94Koy3Kt4tSZPUfh6QZY7C0RI9pPEqakUwjtc4UAvESRAJ3P9/6doVlIDAzGQRjJExd7gj0GTM7cSVCWe5MKmxuL9PvAxyUvRHn1GYKCzKFC02gbulzGoJHwMxAI22HGeq66lVWxbdSSAAFaQJwWaosil3yM7gAzB1NVnDEIbYhnaYgiCJMAsSJaMD1EEgq6WkP/wBNcfhkFFz32aZ9h2yOBZzjHXHaXJVS172iXS8vajWVgRVc0muJLKcGnIDiRYb4tKxjJnPAfibVKGpgqQf2ko6jIVC4OxV4NPsWwxB+KONTV5VUF1Ret1pMEpxALSGCkzPVaqzj19uFep1YamWNI1abCnCkoSUqKzK5BwIEgq1hkGB6uQPqDkX9/eatWm+xmL8d+HqVNZo0Qr3qBZJkG6ZSfUDIHoOMNR0pYGASQQIgnGZONoIA278eneI+Vam63T0nKm3JfZldYVbiGW0qCZMAZ6IEpNVpfMLmoKK6gQ7+axVyRkpTSqCC1vWzNdcIgkmOOnwlQ8sXN/rFVLaoj5Nz2pRrByDWY4CXGJttU4BkgHtnO+TOtHi2s/wUaBYTgVHnpwYIUKAIy8wY+I2mM3T0N9yG2VDQxchSqDJF1Pp+Im5iNipBJAM+W6GszVHoJc9BlYphmIE5ClM5gFMEY6dobUpU3OphtM5pGxh7fahXUlfJpypI/wARjHrDhoj0IP59+C+VeO9TWePJSJRSQGcyzQoALZY7KJH59l9Op94cHU0LVPWxQU6dRiIpgyR1LI+FYyGOwxc+uSlC0RMPRZmAKS9J5VmU4V7SwMMQen4dgluHon+GZ4Vn75mwbV09RQqU6DqapiQekiHWZuJgG05EySckzw2pKbQvoAMSdgP69/o4etX8ul51KzzaCjyyKgCKoJupqpN1ZqkvcQtpLYMKJ2mnrBlVhIuVSPzAIzHvxz69PQMbSarUcrpJxe/vm70dcCmgu/CP5fPj7gOhNq5Gw7H0+fH3HSFY23i7wesmPbGZHYztP8AOE/PK1qyZ67qRwCOvP4mAX4fiIbvgSSNFr9OFUxP0DwqjJEnePyIM/wAOJWGltVrzzXBiY8zrVEikuIALGIweiASVWbpKiZUAwNm7r6+mSklO8KwJUMzKuTIZn8yFbf8ADPxQIuMt0SbWPqY2xtMY7kzmeB9XymlWYebTWoaZlCwBIPse2w/QenGoWBuesxnW4tBuQacBb5D3EWOJi20ZCncElsxkRsDAdEApn1U+uQZntOVmPYH3FdWl7n+Xc+nFGhFzWmT1XTOcqMfIXGJyJ34CxBtMYs7FzCnADNtk3Yj0EfnI37wCczxVrVJTpkGY9sgkzJyLflEj5kfltU1BJxhRjHYmfn/YcXajShKkAnrUs3uekAbbAA++TJOIn4rUEYiP4VAatz0k/OnAgq9kdJkgEkiJIAGZiTBJHpxDUofMEAHaYkzvu3Y537D146VgBgchR6Hsp2I9QM78TqaYN0sWINQqc75bMbTicDjjBdQtOta0DTR7E2w/yAIO6icMLfywZGeLdTRYKiwxsuEC2IiIuGQxBxn1mDBFWrrsKzAMw7YJGykiY3ydtvQDiWnNzCmcoxYEewMYO43Bwfwj3mhaS6rDeCSbZhVWoCqsQwuiBGZP4cYmT7evHaFAEqxNOQrR8f8AmyBglbXOwzKkGLeOUKAKgxsgYRjMgb7/AIj+p9TJJoB0CtswBOBuYaRjBB2jb5gRbkgG0jWmiXMzPNqQaoDkYhTA6mBHwz7EQBmZ9yBNJSKnCL0nY94UTFoO0WnBwAfWNTW5chEEXK0kg5Hp/IAfLHpxKny9AWAWO094kkiT75/M8N5LdZzDhrCAcrVCfMwzj0hQI9I9+5Jn124E5vzRlepARkEkrbP4QSJxJO0f5s7Zf0tEqjAOSe5+vXG2Twn13L1OpRcxUOdv4GJ7RxVw1EXOrtCAvjpKqWoSlTDsq3s0WoEAW34iOotFytLMdj7jgHUUmcGu6vLg0+rOATFq5LwAglRgSSAZ4K53ph+yEnBkds+WJ2Anh5pOUU9RpEVwRN5BSEIaSt4IA64Jz7njUpFFB7yo2vYRNyfTEVGY0/2dRFKQQykF2MyCZUDy5jbG+IY1+T0ILCmiBWDtCwDawYlv3h0n9DPFXIFt0wYbrdTn1C1GAJ95ziMkxG3DOk8m05Fl2c5JyPlmI4kqg6riU0FGiT1WjCqrgTUMSZAmR1SYlwfeY6YjhDWTrqdQuWMEGdoBCkjpAEA7GMHsH1NR93pmBNisPYsqlo9JJ+eBwjrJdrVpnZ6YcncytwAE4UQgkADvw9kvv2kTgm6wZr1VWTdCDiGnB+EHF10HO0H2hpq+ZMjFgjkA/AYAEjCg7s0wB6yRgHi1NAoUHJlScxvE+n5fLgisgsKgASog7xMnEyMHaQf5cKFPw5jKC6FAnBqA1Mus57HeZyPXHqRn+PFFBMgqYQbADc7STGNwPy9o4rJtWoo2uBj5qSf4r/E8fUFx+Z/lPCs3GIqotmIEq1RM2HZ3dmmcoCImPhERjHw+2DhH1j+u3bHtxa+mAVTJkz/D8uIpTyPcTsPT5cGtNoDEtgyCVPqd8ew/Lb+fCfV8ndhURazft1AcvayqZEsiAKRKiPiA2JEyQ5qUQfWZAn9fy7n6jiqnT6QZPf07T7e3BDUDNUsBiZ77h5beczs9YsEVnUoGHUWIpgwgY2zEYUCZwVvPKXl6msuSK602AmoSzKPLsSghAqvIDdRSAQchTG3OmFt0mbj/AEztvwFr+V06yAVFDjfIGDO4MSD7jPBoGU6jCL3ORPJ63Iqwb9mEqLcVtV2aT1GAARf/AIdRZGTYxHxAcOeS+HKmp8ytVe2lUqvUVaZqFqisApHmMQ3lOBswuaJMY40zeE6CpMMyQP2bOxTp8wgFZ6hdLQxOWJ9Ic/dRkbACPy9OGtXYiybwmczFeINIKVdKhsp0GpiiYpLUsKksgVLSAWAtBtIkREkcZ3m2gY1UtWyoz00KEKWQ1Q/lq7AQHNtxVQABYIJkn1Kvy9GWGUOp3VgCDsdo9eAv+CKDtKtVpw6uAjfiRDY3UGggdOIEY4Kg5tYwVqacTz+tTvorQpBWqVgPLPlAhlmGqX/HSenBDglhIFuD07jQotNFUbKoUYOwEev99/YcNNB4Yo0Q9gMkm4mJbq3Jj1ExtPbip9OLo3ggD87c/wAeF8RqYeQmPc4mn0uUXP4R/L58fcOdFo0FNMD4V/kOPuLxwmN4Wmf/2Q==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6" descr="data:image/jpeg;base64,/9j/4AAQSkZJRgABAQAAAQABAAD/2wCEAAkGBhQSERUUExQWFBUVGBsYFxgYGB0bHhweHRsdIBsYGxohHCYiGBojGhseHy8gIycpLS4sHyAxNTAqNiYrLCkBCQoKDgwOGg8PGiwkHyIqNC8sLCosNDQsLCwqLS0sLCwsLC0sLCwsLC8sLCwsLCwsLCwsLCwsLCwsLCwsLCwsLP/AABEIAJwBQgMBIgACEQEDEQH/xAAbAAACAwEBAQAAAAAAAAAAAAAEBQIDBgEHAP/EAEUQAAIBAwIEBAMFBgQEBAcBAAECEQMSIQQxAAUiQQYTUWEycfAHFEKBkSNSobHB0TNi4fEWJHKCF1OSohU0Q3ODk7JE/8QAGQEAAwEBAQAAAAAAAAAAAAAAAgMEAQUA/8QAMxEAAgEDAgQDBwQCAwEAAAAAAQIAAxEhEjEEE0FRImHwcYGRobHB4RQyQtFSYiRTsiP/2gAMAwEAAhEDEQA/AN1zXTCqxLAGcZE7EgDbha/JaO/lp/6Rw51C7/M/z4X8111PT0zVqutNRuSe/YDuWxgATjY545bO14lqd8xc/IaGf2SfoD/vj+vAVDRaGoSq/d2KmCFZSROIwTvER8/lwg8ReIdTqqLLpdLX8lwQ1VqWSp7om5lZE5x2BA4xWl8NasvK6euCuZNJxn1EgZ7R/CODXVa7NA5HlPVz4X0bEHy6XtBAmfkc9/4+nEafhDR4imkDIN3aP+raP68eW1NSaZIqLUBW1HUuVMDEFTSuXpiB2lo9uJzcEdV7EjP7UDtHemYgzgnYxJ4PxjZp7lAHeer/APCGkH4Fx/mP98/X5V6nw9oEF9QUQJwzsN/QS3scex48uHMFhsVQDMg1Bkn1/Z7GTIxOM7zavMkEf4uRk+bBODcfgiCDsIwO4PGXbqZ7lDvPUh4V0lQK600YEYIMg47GSD8/Tif/AAdp/wDyh/E/W3GH8LeNPudyPTD02YGUhWUxDGIh5hd2ERvx6by3mFPUU/MpNepx3BnEqQepSPQ+3Y8KZ3XN57lRKfA+lmRTAye5/vsfr14h/wAC6bPR/E/0P8eNSUP+/wCuRPEPJP12/v8AW3CxxDd57k5ma/4G00geWPWc+0D5n0+e05oP2f6drcOsbANAyZ7e5+sRrRTP+n1/fj5KefrOPr+fGc9j1nhSmVX7O9OBAar/APsb63/pxYv2f6YCIqHBGXP9PbjVFPz/AD+Xv9fpx0p8vr5n6/mYrtM5RmWbwHpz2qen+I38pxv9TPFdT7PNPEftP/WT9dv141hpnv8AX9/9+OihtA7/AJ/rGP5cYOIYT3KmS/8AD3Tj9/26/wDf6j5ccH2daYHep/6/4bf17enGt8r6/ofb6756KWI+u3G/qGPWaKZtMkPs/wBOP35/6t+Ph4C020VPzdv4bRv/AD9I41bU8fX6/r9HfhdW5zRp7vedv2Yu27EjpBn1I2Mb8YeJbvBanbeJx9n+miAKnr/iN8857TxH/wAO9N283ftUJ/vnHDxefUCY8zfPwvj87Y3B/P8AiXT5hRMftqWdpqLn2yc5/p7ce/UOTvNVPOZj/wANtMd/M/8AW3r2+v5cWj7OdLGzn/8AIf77ca0IMn+I/v3/ALzxLyfr6/PjOc194xad8zHjwBpk6gp2tgsSCGiZB9jv9FhS8M0AsCmAP9IOPWDw4qJMjbbv7/rMcWJSx9fl9f6cYazTeUSZnz4S0/8A5Sn5j6/v/SgeCtKRPkr/AB/L5/U+vGn8j1+to+u/rtP1Ojt6/P1+v68Z+oa+89yJnl8G6b/yh3/X9eKz4N00/wCEpHzPp/txp/L+p+vXj5qWfr6H18znOY9Z7kTMP4M0toU0UgbTn+fz4CreA9MT/hf+5vX0n6iO542D0Z9uI/d/lP17/UcEKx7zGpHpMZQ8CaZGuFJTgghjcDOYIJPeDP6ERni+A9KGnyv/AHHtEYk5x78bF6P19b/68UtQ4Lm+czlNM5T8JadY/ZjGN2OD+f8AXvxXU8K0CINMH5y3rkGf7bnjTtR+vlxVW0/6fUcAaxHWaaLbzzLnlOlpqhQUFYFQZuOxzAzt8uDfD/KKeoVnakBkAQz9xJjO0xwN47SNV6dCfyMfxjh94Co/8ux/zenoTOI99v8AXgC7WBvOzX4SmOEVgubDMkPBenP4QPyH9+PuNMlDA327cfcU6z3nK5dSU875jWNZWoB6gRralNEDE52IuHxLs5ICkE524WfcHr1PP1Cq7LPlUgb0ogfiY/DVrm35CCewA5zKmHMRc3mso6GBlngiBUYbkZAAgg+wz9RK9F71WoaigoWek5QgQtp/AQMG63BXF05VV1NfSbExysAciaxtJUJLWkmQeoOTMZPwz+np27VfcmmIYSZACse4BOQSCI7EZOZMcBaTn9VVPm6J2ZTaTSR1BMKYZWUw8sAR6xG8cOhqf+Xp1RSqGbz5ez/F8MFct7Yme534rUXUZ+v4lS1UbaLeY+E01KW11cwIVrYdfQK0m5N5QiDM434wfM/s71KPFOmaomL6exI7ss3UnzkMAB6nc7tuf1WEUtHVBm0Gp05kgmOlmtjt6wTggE6jleprUacN5FZYLmREi4MojYHpPpj5cWUatWgNJ29u3yiXC1LkCebN4P1JkGgScC66nB91YtBB3kGPWOJt4I1W3kkf5jUo79//AKvbG/oPXPoCaXXraG+7sJF/QbrdjkqFLWyd1yCBJYSfzTQ12qH7s2nUgCVqoJJ7QwEjHsYxHDTxjggYz5wFpAi9jPMdP4M1BkMtJdvirU1jt6kfl/oeGnJuR6vSVRUovQBbBBqXo09mCDqGJBEEZg8bGj4a1rz5lekMmFWmzgehE2xBA9fcmeLx4c1OS1TTkkf+XUWDAA/HJGJj+OMtWsbeIiLZTfwrF3hItpUqLWqtWL1L0tJYKpEx1qhuLZYDGRhSG40FHndM73J81/hIJ+c/68KK3gqs10aw9X4RRAAwQLYqSpneM75OOB9D4O1dgSrqVpIDk0izPA2AdlSB8we24WOMZ0Y3Jg6a19pq9JqadQkIwYjcDcScSvxCfcZ7duO2TMdt/wCB/r9Txjj9m9FXL1tU3mN1XdFMzdIOSSQANifWCuADDylqSX09YWWkoWpVPlH4WkqzM8BDfJBk7SW6YWyjFjiMN1FyJoeYc2o6e3zqi075CyTJiJgZLRIzHf8AVDzP7Q9PTjySdQT3RrVAnPXBnAOADt6HhXX5HSZw1SsS9Q7XiWa2D2IYn4oWAIwAJ4sHhygi31GA7FqlS2bpUE7AE3BQR6KBtw9UHWINcbARbr/tF1FTFJEpIRjHmMQREAmArTP4P3cmbSnq8wrO731WN4y5NQbLlWhIEHYBfSTlQNZW5JprlB8uWkKgb4mjMKB1NAG3y+fx5DRpFqrLbkZebRPYE4EmPc7eg4aANohqvcGZ/TeItTQDWuVwSBUAdTDwSenHU4M9xGwnhvW+0iqSAtOkoMEyWJzHy/CT65HpJ4nzblNNiAXpoxfDm1mLHAAJmGMgCBdGFGBC0+FCrJp4e5kapdawBsdBBQwSBcRdOJnvkLAbw0qYlXMedah4NV3zAsJCAkj8NMDGSCGP9eBqWrcdQDqLSQCSMwYxAuEjJBjb1KnT6Xk9VadtS55wekkAZ7W4kbjb5b8c0VEWMLSFLeW4MYlQkN3iCFwZBPaCeEsyg2M8jEtfTexzFWh0lyAhn6hOYOYOAIwDI2iImfUYaR+zFSsLsMRBMkABbmAFszA2gAcMxzmjRDrDWoYEZEHNxKksASMG0k4O5jh83J2tZlSbllbAc9JIMWRJk4xufUztgAD3m1lqLUbw4JuPYdplG5kaZPl1CCMErCkGIJlYE5GDH5QOLuVeNtQjQ5LjcBwZKjuDAM5B3HyAAHDT7qtpUza+NlGCDgYBWBgAbCRwbT5SlQBChYAC0CBlYxJaTgYwcb4icCgbzErIaegL4r/aG1PFNM6dqiw1VUv8rqMdVpGFJjPuSO24Amn8d0mRSNPqCxElbFAGD+JmUevucYzBG5By1WaqgR6Sy9EkEuJpsPxMCt0r3k4g78PNL4dRAIcnAi5UPb2Qem3rwssqmzRqtVYeEQDQ+MS9cK2nqU6R2qN2PcONlEzsSdsGONHS1KMMOu0/EP17+ueKNPy63ZgdsBFEfzkf24MRe8/Q+R4B3X+MoRan8pyPSfy+sduOWn6/L5fw4mxjjhb6+vnwnXH6ZUU9vr9Nx8uI2fW/13/jxa+/19D/AH4j77/X13PBa+09plZ+u/8Ar9fKaiuJ+vy+v58XOPz+vn9bfOtjjP8AAj6+vbgg89plBT1+vb69uIVT6/6fX8uL3EcV3ZO+O/b6HAs/czQs8w+0Nf8Amv8A8afzaeND9n6zpW2m8/1zwh+0JZ1c9vLTb3u/Xvj8+3Gl+z8AaUZk3n89h/fihj4FnU4gE8Ko9k0goj34+4sGoX1H6j+/H3Gc3znL0mKeZVtWOhIyYUoBgbZJBsxkkZxiccAcx5frUpo1DXM9T8aP5bBv/typtI9PxdyuOBtRqalpIqOIe4ZMAhpEqTaR2PYgkGQY4z2r5/VpsH84oeo3KidzJBNk59D6Di10YZEm1gGaTw9oddBOq1hpkwUpTTLAZgkwYBn4FORudwHi1HamLgswc9ee+zNdKqJ+IgkE9uPKtJzGvqa6UzXqk1KiICXaAS6wYGMHqiIxx6y1WFx8KNCmRJtaLPh+IQE3JmZznjm8aCADH0SDgQTl/m+YrVK9yz8C0iqZG/mF2J+QaBIgDuw1ddcXGQQD0gMDIIEC7OR+ntniJreWoW6CGhRImCRBAx0mGA+XzHHNU5plXa0W9hI3uG8GDMn5+vaUMSPOMtBdfoTVqU6hNal5bFukiDdlg6i6RGCCJgnYnFPiDRV6tM+RXFNiZMgMphT0g2tYTKkMBOGGZwZToS0kNeLQAL1ABjMAz3ME7WzHxTE6abgSCLmaGaSbXYneARFxmSZjtAGGowYGbYEGYzkfg16xU6zUVFW79mgql7jBEh8rt2STHcbcQ5l4E1iMPu9dnpsQA3mMhUkCS1qgFcRcomY6czxvdVS8xGQMFLBNwAPiVsj/ALYAjvvwToadtIqziobmMz6tIH5LA/L24uXiCcm0RozYXmTfwEpoFfvtU1TMsarWHGR5d0eWCPWRM3bDhNyz7P8AWecwqVmpIhy61ibsbL1BgciWcCPRo41LchYVnqB6VrVvNC3mbVctAW2NiNzGf10n3qmJlhBf9dhtGc4/249zyJ4LeZWt4F0TUUpny7liKotuJMSSc3zg9dwMj2HFnhDw191oPQrlWQVZUWgKcIwcDMHOQCQCsgzM0aTw8Vak/m0/2RBIBY4ucntEwwHp07+jrV1V1IqLRqISlWGJbpkU5KzJiLlnBzIImYw1mIIJuO9tptvKZbnX2ZAHz+XuKNVeq1QACQJUqQJQkjYC0z8KieNNy+g7aZKfMKlOo2S/7NSrZwbSsRBAkqLv3YJuN8McuNCkKbMrsGZiQZ+JycjfE2yY2mBsKOectWqiAOKZjqMkXCIUEqQTk/8A9DvwZrMRZjt16zNI3tMlzv7MAreboLUYOCF2KkMCtjBegr6MT2yNuNbotFNKmutelXqL1ZpqFyCJsI3tMFoB3woJHHfCGrpPokam/mIDFxBBkEAyNwbhMf3zXqqi1GD9NqqSTgQRjfERvdOIER3XWruME/LM1EG8xniD7M9OdQraR/J6gWUJNp3BTAjPYm30iAp1mkdrUqOTUrIkCoQt7BuorApgGSATC9uxkkd6tohR1AFuxJCBVd0N0YLKDIk3SMiFznMq9Xp8lWZnAJFqsxt7s0GIwCJB7CZyIqVatlJtj15xllUFptE8QOBDpJB/DMAwCRG4+LHsO/CerUQlmeGLKVcIpEoCekAsxySVkZ6oBWOAqvMaSLZUZUcC4taQ0yMDBxIYbxhpi2eOaeSAZgyPh6YABAjqJEzkmd4wIidldLM0apUggDMhzLkxqQgCoqhLW8sH4TsQcAKagjMHEgFSHLqeJ207ohllCBB8RwDBcxiY6tpiQPhJ44iAZ3Jx2x2xjG5OP4yeKV1AZsDpFoJTBYFyrH4gcBhg72yJEng1qvV6YEXU00sv1jOs9p2PqDK7HuOqciP4evEtPUIYEbyI2gSfSc/r+fH3JuaUaN6V6lJKqsUMnJVAqqSYO6qCeLR4h0fkshrUQWD9JIEyWA39gB7CO2B0CSROUOCqatSg2vjEG5nqP+UrJAoioDUd0lSGYqztM/EWyTcMb24J875rV1ml6Gq1VVmLBxUYqRIKqhKlqbARKlidpEZPovO6CyXoHqqLDFDIIJWMAQJDe0jM7nihatOsjComGEVFElbDOT+9kBg1pKnv2eenV0nSwvc++dO1xcEieY/8TagFW+86g9MNe0gE4YBSbXXGLoPy34src41QUVPvVZ1aQjq7gAgzaygi1wM2HsQQSI4dc9oaLTok6NqqwJNPWMCGK3WMLZJK9Svs4kiMgLuWc70KyU0NQK62up1bEEHIuFhDR8QMYMEZjjp2FtWn6f3EXO15dyzxDqnJjU12cEW0r1JeZkSUh2U5tAE5wY4ApeLdSxuNeoxmR1CCN4gLgYOPU/oVW1ehj/5J8kj/AObZv1FmfWP5b8W1ebaNjcdA2xBJ1TAkzuxs6iQSLjvkkzwvSp/j9P7haj/lAB4w1Sb6oxiTho9SAVMGM4Ht2jizVeJdbSAnUs4ZZVpWojQT1IxmRGDNrA/EoIniQ5joR/8A4j3z96f90x+AZnM5xxbpOd6O1qa6EkPkr94YiRBuynQcfF04wTGOPaV/6/8Az/c3U3+UCqeO9TcT5g+RHSN4AkFvQ5J7j5DarxfqYhNQxU9+m6cb9AIG2Bg74yBbX5hpgenRJb6NXqSDA9AIOPTsPQ8DvzSgQSNFTAMiPMqncGBMiR/Qe3DFp0t+WPgJ7W/VjI1vE+tVAyapyhYCSFvUwek/uyASMwcdwQo6+ONaBaK8x3sXE5km3HfJ4Ooc70NNiw0bZEQdSSCPRgyEMJgyRggbEA8aHw3yTQ65XcaY0whtCis57Ek4AgRIHrnjKhpU11PTx7B/cJdbbN85nzz7z6aPWqKagUhgYBkOxHTH7rDbG/FOt8T1VVV09Z1FsG3ubm9R+6V2P8uNfq/s10t0xVVQYsR9zO8uG7/w4Ef7LqRZratRVu7FXJg+pVBIztP9OEpX4a9x8LSqrUrPTFNrY69ZuOXcy0r0aby3UitlXJyAcm3J9+OcA6PlJp00QPXIRQoPl0MwInKz+vH3G/8AGk9ng9UzTJ+s++eMpzLTM3ou+cfxJjGZ41vM6XlCoOyMwEegaAM7AYHCvReFW1SiqKiIhk5i7DMpBEqBlZuk9scU1nCjxSYKScSnwJplXUVHZUikhqGoQwalgqCuQCDcZJWek5xxqxqhW5YanlKf8dhS6yrW1KlqsA0tdAJE5aYji3lfh2nQpVKaqH8wp5lzp1BZCqQMZBMgjMn8mFKlbTSmiIoSSLXQDcmAu49/eeOHWr6rlQTtvKaaFbAmQ0ovpU3YQSFkNO8qbTvPTCnvgSSZ4KqasyLbT75kwPXOCZO39eBBQanSqFgpSGdial5AAJmAuRbOBnbfhVqvFVIaT72JelNsgHLRtBCsAc5j9JPE+io9yg3+sZgbx6wYeWoWMpdk9oGMQRJxO047cRq1PLkm2Axi4x+J9uk+3tk8Vcv1Iq00qvTqIzLd5bAKVwTvJIMCYGwMdjwWrfEVQBgTiJJJJWLiO8mSPTJ9RYHVn19pqkWlAmT5dO5JHxC0DIMEkTIIyI9ewnhVzrU6xTRGloJWUsL8AgCBIaoSAsnuoMRvmOHNSkxwSXYArEkncGYnAIC+2P1z3ifmS0tTTpWVLv2YLCAo8ysixdJ64qXWxMAExM8O4VC9SwF8Hf194upUKriaWtplIYWAwV/CP8vt6Z4H1y0KaGo4pKsiWZVGJAySO4xHeQBJInzRuf1nAzYGRGAGDNSnRb4s7PU3A2OxiOI8z8OVK7VKr63TU4eo1rXsaYNVgRd5e1wiQNgIgY4t/QhT4msPIQRWYjaA+OfFtPUvZRRUoo3xKyqXPZyB6C4AHMGe5UJ9DzZ9MqlCFxLL6gsSJzjpgjaO3odePsnrqpZtUpEE4eoixHf9ngb+nHdHyulpz5lSlT1FUMoV7/NohWMhkkDzXhXlmJgkb546C1KIXQuR67xZB3ML8M+Kl01DV16zVaXm06Z090FifLIimCItDiQxFpn1kcEaLm6ayvpqq3VWXTVaVXouqGor0ZaETr6XXqA2n0PEeYslTU6TzyjKa0VPMtgqtXUiH7ABU7xhfbgrmOs0yX0xqNPR05qSKemeldU6tPDkqYXIcMD02QbcTwpSLft3v/UJ0A2PSN/BvJq2k0q0tQwLB2YQ5qQhAlZtxscCRvG54u1DuabmmoaoElaRJAdp/wAMtCwMmJIggER1cG80111LBSqWX8BEEExg3EGRPfIEd+MpznU1EWmEfyXq1lphgwcqrhgSoIAD2ysiY7EwI5bEvVu1t/WN40Cy4jPmlZqTWJSeopW1GLgWCruSImxSouKCDKxNrcR08opBwZUgqxgQGG8qdzO28mQeF9CjVJKO9R2YVIZmJ6VgBoAUM3lEHGASCbiYU86xDUZJJYCWiYAgRccAFu2ZOTtx6uDjR0HS+3xm0xi7SFPSRUeoDFyop75S7JMyTBg/9I/ePFlIekmIkDOTt+p9/wBeLalSB6+2ST6DE5PtP5cTpLaWFthNpY33bBvUQOoNiQuGG+OJG1OC5O3r6R1wp0gbxfo699R2qU0ZaLWgGrBmclkUE/AvfG+5nhdV0tWUq02ZXaq4tq3MpvY23KTgQgCiBAY/noAu5IWS2YEbbXNAJk3GDtnAJMq/EVa2mHgsEdWhQScGVgAfvwP+6eKkqWcKgtt+YnlXBLZhtasTQNaGBamr2rBi5V3JBLb3HeTPfirl2rqalK5t6oNqggBi1KQgMQDcY3JzkxHE20p+700c2hUS8kKQLAvTBkONgQQe29wBFocz8lmim7PUEdVG0FRd1iAL1KMMsCTOSYJPSZlGwnKpUHtt1v8AOV8gp/8ALIyqVLQxDYIBYEkjAny8432+Z9IMCGByMjfeNjn8j6D0I4F0WqRKdOmxN7oIgbfDL+i+w/SSscVVNLVczVd6XUwpiiwtNK4hGMzL7ggfDEFQYHHN5WvU2wuT/U62rxZySI+r8uGp07IepXSzrRTEhgQNxNMksPnv1TwgHh9dLZSama1rCn5xpIRPRaHhmZGN0QRPT8hw55dXCwrMSp7k/iuBBuwdx/EHMcBa7UU11qFqtWlUZgFYAha+KIIqrGCVIRcRuR6BlBiwK9N/XowWFjMvodbRp04qUkJhmBp2spXzAog1HBBDOMbCMHYcM01OnhmNIAICx6EaBfWnKsSI8h8e+28arXct0+pe806dcWhLxa0dVxWATi4BvUSPyCqcppL0rQUo+HMQACTuDJEmq47gXOZ3BJqiHNjfrY/nt5QQbY+0zHO9TSoSTTQm4qOgBZBKt1ECSGBwM4Hz4zOrBtJKgFh1WgAR+ERgRJO8953M+n6LlqUdS1aC/mIUqKxwestd7kl2kTvAxM8L/Efh3lrEGKmnqPIHlqTkRllyveREdthALOH4mlsCffCajUc2A+E8y1FMkNBLdtznIMTOB75zHC007QYAIOfyHfb6jPbjfaz7OqiuVWnUroQIYV6SzgYIamCrSCCMwc5J4HqfZ5UGBpKkHedXR+XaMRnjoLWpgfuEn0HtMZp3ZCGWAwntPrMggg/KM8O+VcwruxC6lqVR4/AFptPwrCYGScWGZwJPBet8HvRQu+lqEDtTqqzTMAgKGOx3gx68Q5b4fNZTGjrKdiKlWyfldTFwwMD241qiFb3FvdNCkGG1+dcypnIWsB1YCscZ+FLTAAGbcHcjYT0X2jMSVqacTMG1ypycG1gSJ9JA+XDTw34pox921Qd2U9DVJqEQ607LitwPmQoILDG6gRw71OgoVEAKVGB7NT8xUkZIuUld859NuJKoprh0HtGI0aj+0wnQatKlKm9ri9FaDPcA/ve/HODNJpbURV6VCgBc4AGBhowOPuFcyn/h8/zPaX7xZrdHUY1FALMKjghYIm4xn4RuJkj8pjjvISGoBBcxpu4cKpby385yQYSAwBIwSAAd9zpfvSBAZBBEgL1XTkRG4P8AbPGevWSVBUOWMjouJMknbqOSZ7zMcPrA1lziILikQd4yp6ciR5bhQpgeWQO3SAFj+H68WNpuodDfCASUaJBjJtiYj3x7A8KaOpa2ZqBySCLp3Yr6jHpE44sTmdXuXkGYuXa4wPiwI/gDkxxzxwX+08eM/wBYwOjLEXIxDFrg1NiLS7AhhMQR69m9J4ny7lpShZSpJSUMYCAKMLaZVVw15J77HM8JxzmqfxVo92GIxsHncHMHhtyrWLhqhaYYkFgd6tQCcSzEkRmPeMcE1EJi+/wmpX1m1oTVKZvZQRi0G5tiD0/hOSJPtMSOKqvNlXCLdv8AGfQtHQPcdztI4XagnzGWT/it6xAc9zk7xg9owJ4HFYYOAu8KrTOBkg5kmNhsc4PFa8LTW18ySpxLk4xCtRzNyCLoWPhXpB27LlunsSewzucxzmu33mipY2Hy2jHx/eqAuLH4ZB27578OxVj1EZ9SZnEwc47THrBys59SF9Jhb01KayAcA6nT+07r/fitAARaJpsS41GZbRUosO009Me+R5Gl774EknAHrxbqqyhK7KwIqVKqypBm+tXImNhCA5PeeK9Xpao03m06ZZRR0xJEwf8Al6X4lgkyoG7e8Y4QDVVKxNqsrBYmHPf4diNzOeGjxZl4nsPh7niawOWqM5QlXRUtVQ9vv1xawDz3YZxOW+0CpS0OlVKKEMzKi3XEW01aMmZINQY79zjj7wOyRbWUVzVYLSgLUCwGkFWiySwMqD79uFv2uqoTToFVbC4tWAom2IAjsMwN/nnnIgXiQvTt8Y64KTAcy5tV1LF6r3SWMEm0XMzEKuwFzMYHqffjV+B/Caup1NS2oFJCUyJUkRLPOIH7pB2JiI4Qcv8AClatpX1NMXqlQU2VQWaTBBIAwskDPrtueNl4ZY6XThHp2vfcysWUESJLQTACKeoYwDvv061QKmlN9rRJRnB09M+7vNFR5yqFrgQpgLFigdhhV2gCPU9htwVTL1U82khqqkFjcZyTIWCDcFExiYiZgEKjr6dQVXdUVwtwJLEAwIJJPWR0kmIJnG3C6p4qqUOboqlAjmmrEJ1eXAGSSD+AODOJndmu5aoxZh1GfXujnFJwpQMOhucGabmnNkp06K1FanJd1L2tTYmXwVYgsxF4JIO5GYgXR8sR6FPU02LCpcnSyggEswDOoLGo03FZhbaYI6Bw2qaIHzaJLfdQwMrd/iGGVVI+JUbqj4ZFJZAV145W1SVrahpqmoYKGqCIYQCf2sA2TJBbplQDbKzqkKMe+JqYBzmDI0MDcD6dbb/P8RJII22G+LvjWAGGwNhn/UDsJz23xH2oo2Kru1qt5kWtaOhGgMRBB6WyZPxExtxQ2vq3AnyXgWLLmBTW61mJvVt8mCJ7GeBstr2FpPZ7XLH4yGn5ifPdJW0KpGFxhSeq3ffHE+dapvJq2hAQjYnfGclARwu5fqTUrNUp0UVT/iMazwskFaaxT/akqwaAYxm0Wy61OjDqyvBV5DAu5EGQQRPp/P12MU0HQfCO4irdgVJtYDftvM7ySjOiBdTUitWRKZaKYAUBgqC0SCWAZj02yIyOHOn06F6j3MbbVU1CD5fSqmImwABcgiWtABkgLdZT8pfKpI/lqrCDtcA5cCTcxIplpIANz9QO5p0D0CqAH7uaYp1aqC31C1HAWQJJNwn3sW5uBqXZrX36evRlKEFQYFruT1WL0qKorMtWH2Ml5RCCLsUy7CDDG0gyRwgTnVPltatQrUtQCH/ZqwVoS0BQCWErKkraYiM5bjf0X8ysxVkqQbVYNBMKuCALctaIUdjjEjM/arzVKmlgim9ejWRVqWqehlYsuQbSDbcPWI7nijh31HlmTMNTGQ5T4102pc080icjzAoByBAIJAIInO0k/hEaTR6/cNe6I8ENaepQpDLMWsJUzO42mCfBFr94E52AH8AOPbOW6EqnUOq4mLVP4KYEhhubJt+htekqsLdb/aYUVFLA56fGP9bzwXXK9MiF+J1BnJZYKkggdo3PY74vxzXevVelTqFAlC+obz5cs0hWIMXOqAiQcbEndhT5PTTBW4Ru1rGAIEm7ERP9sngLm2lRQLRAIKgDbGNtyTt3mIjEccylopVNQBvOlRp/qCEDfiHeA9WamgpM1RXbqBJyR1tCse5E/oVgcX8+0jO1EqAQjEmCBaOjOT2AOwO3C/kXKjpFtVHpCr1TfEkDa0OTFpm6BPvE8aHRirVJlwqrEG0E3biYYbQCAMkj24kq0ivEl163PuMetbkL3tjyPSajQUgKaYGw2A/UH0+vThbzPmlOlThu6bBSZlcT2E9u2/pxjuf67U0XaKvloxlUDxAL2iFKz8WcwsAwYjiXL+dBatS6Kj+eKaA4YJIAIhcqoUqBI7eo4q5bBcSNWBOYy8Vc786hTp6UvdUqC5hKWIgLMGb8Ja0Lv+Lcd834O8UMeZ6mnXJioisqAGoLgqfCEvAlSWP5TBEcabxLohVoVPLHmPAUQQbuoAruVgAlskGRgiJ48513grUJXo1KBmszm5GW1VCwA2SbqZyCCAfQelfClKiEPYYI+8Gr4Wss+A/5qRBIdtmBn/n6JGxI2P6z6cenuhkyJPcqIO8SREnA2zscYHGY1ngm0Cp5pD4uBBdbjWSpN4tay5AoYrMGTxpTqwWzMkyAcjJEQwnBgdz+W3COOcVlXRm17xlLwEhuu0tp6W4A3DIn4T3/AO7j7gijeVB8tmkDPQZ95v45xgONo3WIu5XpWWkknMCQM5gT1Hv7idvWDxGvTiACJgjM9oyB7GNiP5HhlodaWok1VBZYmouBIAu94G8DsYgd6qTgt0wQwuG0fvAbQc+h9DuOOg1Vghxe05LU9TAEwTTaJnIuUDsQ3bsemAMRHYRbOGgFJydQMkSJ9MSO/eJJwYmRvtwa2pYwALQY3Prse0AAiJj88xUNPiXNyyfiIiLZlF2GTJmY/KeOa1djiVrw6Lm14Fqm0+FsDekZzMQWIgQSpgzME2g54lpObMgAATplQSpJwW+KTk4Pp6DgfFsCe23uolhGDE/r2xxUoG15LT+9nP69jH59+91KnYC851WszEkC3sk6zT3ua4AxI9CZjGZ2J2jilnAj4VUmMkAiMRAxkja7cgRxJS0NkLaxWYzIYXSIibvn7jcGVERlZO+QT3JON8HM9t/Tim0R7ZBcmexMh8QYOIM/Mg98nJxx1KCsQHBdZBZTIEggg29zIvC/5RGZPHNRUCjqhsZzj85mB752IydqKmpZ7oMROBcPX4oBKyO24ickRwt2AGZ4A3xEHjvU26qjYs204kGmQhDOcI1NiCBGRGIGOEtevWU11TzWZA6o7kQxSvTDgKVACQC1jEjpB/DxqKujWq9NajSajBREbMd4iSpK746rCIIA4Mq6lUpvT8oL1hgT8QIYSWuEkkAgknu0nI4UvFLTUAidLh+HqVrhBtAaPhyqpo6g1rzUpq1lxUJKjIAJ6SBdAtyTG0cZf7RKbEacN1MquCVAAgMoWAMfCQTHrPy1uirNchJySqrggNccKuDORgmQJU9xOe8dcqLKjKWLABCpwSMiZkwxYEspzkESAxDaDeIMTmE6mnU5Z6f1H3gjkrtpaIVIQorE2kAuxaTkgOcrBn2kdh62pp6dz5dcutFioquytkFplwB5nUcLkkgdp4Vc68Xa6pRoCm1akVpAV7TahtNq1VcHpVgchSFmOzQMkaNRtwTgsB+GDucEwTkk4wP0P9OCSb7mBQ8BLd4z5x4xLAJSUgY62UD80UCEG+TLfLM08upOKtOuWsZYZGeOp0UkfFuSRHVMk7NkcOfD3hhKjUnfzGXzwhPUkA3WMGDAo94ELk/EWgWyX4l5atPUWtUKm8sTVqsxKQXm4sx2BEgCSCOorIcCgOld5r1iTb17hN3o67VNLRQIbG/aR1dJLMLCQoJIe5mJgyYjEccr6exS1QhFALFnZwqgRnMCZggSJ9Y4D0fPvIREqU7B1v1G1rWY1Ph7FVbqWcW77ngb7Q+YQNPSFD7wK1T4AYLWNTe3GSGAKkRgSZmOIBl9A+Ps3kzKxcX6zWaLVqfJClmuCFSyssjJJJI+HOwOAvoBxg+aa1TXq0lhmR4hW8zdukCC/wC0MxAAItJIBJJc/wDHNTzhpX033Z6tOpbUFdHVLKTMDaFA6I2MRwi/+K0qCNUpOK2sqUw1SuxV2mxZRAIuZQPhHSsA1GMWkAp02C3J2z8ye2Pb5Sk0w2GO01OiT9ktKAlRiagp/iRC5tuALfhYJuZOJJB4MFBsdI3yZYfP8OOxz6frnNNpFVVvlqrw1R5kl8GZ7ESQAcdKQIleH1Xm8ULiSTIU5ZQZaDDYJkAn0IAmJgopsEuoyb3kr1BUb5fCRrKZMDPxHJjcXYAMzET8/WOKuT6ZqJYqlpcFiqkgHeIBXBua2Zjb34bafV0ni2pTbBNsDIBHxLGM+sRO3biKoejqEgQe8k2/rBH5+m0Zq1Am0eX5eA2IBqT5oIqWwAC4uw1rDKyABi3JgKQcAKTxi/tbrslCnRuuRmBF7F3DU1tcBj+CHUwxJkGMTx6I6dDwTJAOD+XT6E7CPyHqh554bp6yrTWsL6aea7Q5ByQtPIMieo/9hG3DqLgVAxGBCWoNJaeC9uPezqz5i0irXm4RCjYsDkmI6CQTEi2eBB9mGhUhlos22GdyAYgiJ9erPr6DNHMub0qOrNSq/lABxBi8gIaYK05B6iJAgYIOBniutXFXFMHENUSpct2NvhGdXTsFvIITqlrqZ7x65nIkT65knihNEzaujcATN7AyWImASIOFIDSxgwfTq5y/xtpNQ9GnSqnM4dbCSMIMgBmLZAEnO3YZTmGq1FPUM6kKyVKrV5UkGWYi+VJ8s01BU7QCRESZkoMznXgiBTqNTwuL/Taemc2oo1t4lhdb2OBJKk/IZPYz6Si0/iWmqA03LBlZrcJnAtLN8IDYuJk57wpxOu8V6kotS8pLEg00SAQwvMSSzi0C0tsQZI4Y8oFWsayqaokh4M2k1J6yj+WCQVIuAEgCIwS08MLl2mXKqATiM9JraetILItxRCLlJ2cSkyJIGYURBzBwtdfX0Er404Z2c22vY7spJJRYJI3Ia5ZI7Ag8VUvB1U06YqVPKCgGocESuyqoqNAHqtsb2nI4S0vC1VWUqvnAmWFJZUHBHUwgFh+MzIjHSDxopU9RzjtmYKnW89B5fzwalKb0nUqVuJaFf4iphJaItYdWJO/TkXU6VajU6qXEqp8tiWYZAF6w3cACSTsJUbtlKfgGpXrgalB5SI5JSoGLNUdqhIJZmVELmC8EwD1A8OfBWmrJo0WqrIUZlAZCrAbrJxcczPp8uE1KaU1Og+jPM7gmoDmaGrUWsLGS4EkgBioJCswUnBGV7ekxvxDU0AtNOgoxXqRiSZnvcSSPfM9+JaOiC3V6Ge5i049fyz6ccFQGlSImCpMFQD8TCYGO24+c5kzIMGY7mpS1NuIxpaKlA6QcDN7f68fcQpN0jfYdz/bj7i0PJ9RlfKuTD7qil6qs9OGAgbLtBB/dyD7+4AvLNGKbi1SAQZcsxJlSSY23/dCiZweNLXQgQMC1gANvhOO8wBiBsJ4UabWgrSTqNwENna2QxxgEEem/zHAuw0m8sINxaFUaUkYhrR79gSRJIHzj0mJz16liXKJMCcgCTEXVD2zM5wDnHFH/AMfpWhmNiNAloAncTmJxid8AZ4Q881FRnKqzNTIRioCgDp6QtSR5issOQRExtMcKpUgT5wnqNbyhus0dqzdMtBUXTC2qZ/CcAYPY4mBwCmpKhHLBVc2qS25ALGDAAEEic7Y2MMmr0ndVvBLLNpdGCAr8SqVIWVcHfMoc8L9Np3BZCZVSxUHKXQereJMkYiI7GODRiwAMjqBVNxKlFZKlXz6QQlvMUUx0lWUC4gnDXBmIJJBO/FNTXkjbByDkEz2iRcxtzBGGGwngjnHM0opfVLW2qqLuekkhVXdiZGIAEDsJ4zFLmOsefI0NeJEtUVlMmCp3UWl823ECBnearMRiLCl2JjWlp2ZzNzWmOkEHY7jG4AWRmWnpweHGm5MWy/w4NoB+Y79JJJzg+wnjPaPkHN2Yk+VppwTKEiTuoUOZzmWEzvvxpeWeFBSIqajUV67g9Res6UxMZWmGgdsEn5AxxOaJAs7fCPrlWcldsTIfaB4jq6XU0KdAItlMODaCQzFwe+1q/wATwVrKjpaa8eZVYTYwgOwLGSFGek9x23GSm+1qnOqQgTNJCTk7mooP1uffinxtRTUIuopGsYWwzRIpG0MzOlYwGgyoWCcHIAEuPDq6qNpZwvEtRtbqPvNRpaEPTbFRZU5uwGxBkQwESBkZMT8Jp5xphXanQqEXinSNQAhCS6wsAKJp+YyqZMAmFiCWZeGvD86ehUbqHk0iFX/pVkZjvGCQARBO/bi/xNycaimgFFajXIoJRXIBnAUlR+pAxmPiWcOFqBb7dZGTqYna5P1gPhnRUdQ1WoaVKpTRUoqTSSGIBNQzHWJIFx6olSTBJC8X8qCV1ZaVNUqUlpoVpqStUM5tAgWF0bcQWZQCVUMeNDzbT1fJC0G8g0HKFUARMEi5jAK0u5WmJMiD34YtSoVvM07VKeqFOL7gp3yC1oCAggjo2gbHh4qNfX07QDdTqmN5Dy2K9FECuabl3qMi3qqgx1xK3kqbdmDAg9NSd15tNqhU2l6UNkZS4SpBIwSO6mdvyhy/lVGgp8qmtMGJicxtLHJxOJxJ9eK9No2Gqq1MWsqKMyZCoJicRb88r6nhFRwzYhKFcMTiwx7bjED53ytKlVWYtcBgAgWyCAwIhg0SN4g5Bxwl5TqnIanVitTgFSkzZcyklAJKh0ZgyZgqYO4acxoX1qgNVghIFnSkwFDC+LipIMxDb5grwLV5Y7ahXQQrUvKX8JBVi4aI6VBt/L/t4nuCxBz9vp67y9SEpqSfVpneeKmoqUgjUjUWmoLFyhN5KuoQEMzNMEGLe53BYLyWm6eWtOl8NRaVwTpJXDD907ExtPoJ4d835FSB88xfTW8sEEtaV+M2ksR2YQephMMRwF4Zqoa5DUkLsGKsS0rCkEBZKnpJMwNz7SxnsAATiJHD1OIVqqftG8n5PnKhwpgs4iCIwylZn96SZJKsR7F6/Tn7k0AhviUepLAQwDCRaZwN9sxx3nrojp5dpdqqiopM4ed1DC0sO8GYzPDDnGpanS/ZMFcsoQ4xkEwCCDCjaO4IjEeSnd8SPllVVjsb/KJOQaGoLajo9wJCqJBYFBcZZwpglCI9TgwDw2UrqkBUkWkqwiCMCcdsxnYkAg7E57S696TPqUpmqygUyDuwaoJioe/SYkxgkyBHHOYU3FQPqCgqvNQqMWTIVAxgm0XM1Qb5MDh4oXYjHryjWRbX6zZaikxptYRcR0lhI33jE/yk+/C3lhc3rVULUVoaMzj4viMTbj2j34I5frb9LN8sDbfnJVwVIj4miNviJMbxwOtUmqzMsmRbF3e/dsgxCjbG5EkniKo4ptpMJaWpPfEH2hprQtI6RqgVg61BTIRjsR1SGIImFH7u3HmVDwzqTAXTOrMdnBAEdzcAI+ZOQe2OPduagvpnZAGGGEEH4T8ozt/twjNEshSnlzUGM4mDMj8NrXdh8zg3JxXLUAAeu82lqtptMhyL7NarsGqagUmTqARSxUraQQSVA/KdpE78em67k1GqQ9WlTdlOCUViATkCdx2gwJIkEGCBoOVamnVvmmykrdhlgxBIF0d2EkGQex4dLRJBMuAPx5XsMgAdyo7CM7ZlD13c5PstCdWJDNE/PuVefQ8hbbSJIbI/w4Q02UdJUkHC242GYhyTlH3ZGuZWZokhVQAAQFAglgOrqYkmfYQbrNXTVWmsrQVDKWypbIDAEsgJAImfb147VpjAqbtgAq1uOrAyAREgnMAbcZzWtp6RFQN1vaRq071hSpBBB2IIjAmds5wZGIMnjProymQqsUk3l1MbFQ1xui1UaSwbM43Lx9Mv7qgxEgWnba5YMe08Dvohg23MCSpaWyCSDLEwQYzH5nheoAWMxWW34+8XaGqPvXm1ElSp+AXbYgBVuYAgYkrJwo34J59zqhdTpJVsZfiVBayzaVgtUp2jJbpDT6EDizXatEVWZ7esLH4ZYEqNpB9BIxnbhcfDVGqw1Ikmb1tYFGZABMyMwFG9sqJBzxist7vt09svFdywuOkfcqaY/H09gBMiJEkCDPeMRueKdRU6KRgSUDEWBZLGdtgTMbb/AC4hyVGQszZxIs7gD4gT6j+QwZ4nrMLS9kE9NvYfh/Dvt/vwRvYmSMb0yYdRpMVGRsO3+vH3FlH4RkbD09OPuLdCya8Y6lJk/wCRyO8dJzMevuBvwhbTCm6VGquqzsWx+Y7GSDMzhdhgutLJRGJlnpNJPUCSoOCMQRBkyYjuSeFlcCOpZUyD/IxGZMxv2/PiaqCRj1tOkGCm8AoU1eYZmDRJZQt2ADcppqJJGDaDERuRwv5lVZWqWibSWZmJMTsTCGMkjNsEVOytayetQDUUp3F1DEtgXZBKvtccSAYEXQY4np6zUzUqOLkYeW9imoTPcAZIi4ERjEQBw9CybbmTHST4or0HL67y/wB4NIstiqtNXKjADZWZIXfYADuvDChommmpa5mtQuSQSVGWMQJIkwMEj8+DdJpDSW0kFgTP5tMDMkehMk9/QD6zXKGVUM1KbguhBGCpAa6wgwCGEHYCYJjhbFtX4+8WCr3U9JzSawU6gYkgMpQ25GWUg4j/ADH1gNwfquY2iRTeoSQtoGSYJJ2MCBHzMRtIGlp3gSCIYET05GRET6x/rxCvpK9Qm6qadNfhspqXcgZLM6kBclQEWYgkgbnWfSbggDzmcNTD4aWNzyqKig0LVMBiSS09RgCxdxmTv8hklqoYgTcpUsJBgxggbAGO1oxPvCnU8sKtTivUtDAsjhSpyeq4Ip6YLEGRj4RluDaClXCeWiUKawC5JYnpIPlhQFUN3PcbJjiOpU12ZSPZLBw4F1t74t13hKlqtUdRqZdEohFpZWGlywLjLEFux3iZwD2vRTV6J6FEGlSYFKTHIZfwOVEFVgMQnoJAjKuU05iKUH4S4KmCGnIHwsCFhbZItOc8QAMbgKBHTckekQSQMHpuMiTsTw5qpIA7bQBdVME0GnNHT0qLsp8tFQMFtuCiBgsYkAbHJ234X656x1CnTVWWoKflkWM4tdlPmwWCSpuyZP4SCOpXS0QJAEDG36fM4H8OAtYpvVIkMmbhIIJtA2O3U/V2QgDgKJbmFiN7ydGBMHqK70QiM7uGuBNrMT8RaR0jrPcKFnYcB8r5xUpoatSKrVCS1pgliR+I7kKoSAGkKDMZB2o1CU6RWoWgoFhWlgYNsGIU4OTv0ziRwNpuXgItVWhKUEHLAdQLNawIifmZv7i4POnUbnG8xsAX9s0es5hTpgFmVbsA7z742USJO0R7Su1PNir1KZGCyhagvgqyyptAMwp9YMEkibeKObVVIFEBbaYZVAE9gqMcLgXyMYI3Fy8RfXtTk2adVcwClhJBfIkHqGwM7svpErXh6YY1OpHq0ejXQL0Ea19EP2aAEKpLkRIaMC4+stn2B9uLn04NQP3Ckb/Pf3kncke23C/levvqVB0lwFyGAOBtbJgqQTljGZCndL4q19R9T92DvSorTD1mpmKjFmKoiGZMQalghmtgSY4NULm0lyTa8u8W84AYU+pDaQSy2gjHwsQJ6okjAIiTceEegqqWFpJcOnlqEZ7jeCR0bQgdiMYAHcjgCrRQLVraZzimBVpmoXDxa1VRMsLTaxcxaynq6kn6hUeTUBFNA16FCtQ3CGsViBDKSDBUxcBvs08ML6p3eG40UuGNFcHv69WjvX+JxWWmtlRlR1c1lEUzBK/s1cioYZWGBPSd9+HPiHVLNOoIKFeghgZuF0gTIDIIB2JETnPnfK6zN5EeYEUhzANoUAqxy4ulF6mk4V1kAMBs9BQqLoaVQ4kGEyCQzvUUQS2SjSQT6CT2etNabAqbTl1DgA9NvfKNDqUpuGfzEcCAyKF3w0Ag3ZB3EADGRkypU8xy8wCARGIySJiZgbZPz4d0NAEYIMstEERgEioASPSWB32k78KdayrVrMaQcm4B9yoDsZt74MgnYncZJGjfUxtCLIyqLWI+cuJP3ZkVgrGtEiVjFwMZJmwzvIn04nQJo0mq1XuKuDLKJ7rhQWMiWaMMSoxvxHk2muYuQQFBJF+LQjAdstLNduPhGRMma7k6vSIJNjOvmQ28wLiDABBMgqOmZW0qpXn11U1SG29kclTTT0jrmFrr0VFDQqlQwJgKV7QYYWkHH5ZEzxHlaJl6ZTP7k5j/AC7yAF3uOQNgZA8a6arVRKVKn0owMiMfs2wtrAoQIAZxaZyCo4A0RanaUlv30NynAALBCJZZIx2kRIHCmWy9/KOC3yu801xJHc9zKntm0AnP95kcDDlqmua3WTYqp1kqBBvYCeokx1NJwuwAJlpOaLWNqzcIJVkeSDtBwWAMAxNpjbEZHxd4rq6KtkkUyYVRSvkqFkF2qgUTnFibRMxg6FNiSq4JHyk9TW+Jp9fy6mwqhsCqwJyASyoqgAnBMUxj55IJHGT1PMmtNOlUZ0oFS9TZg1QtAmZUdBGImM8Z/mn2t1KtOKdEUXUgq5IqR0sBAsUBs4Ygx6cU8grUlpVUp6i6+Kla4WExtBPxAMZyRMyQDtZ+kfSWf4Svgq4okK+Rf3Dz9s2+n8QFND5rTUdXNMTMsSQVBJ72G4mNl23PGe5tz4a6hSpq70S1Ul7CBcAoAKyyyMgi45k5weFmu5W9coEdk6pnqtwrkSsgTAi4xFxmBB4N5I1PR17NVXpm0B0MFbSxYHsTmBjEgncDjyKgUMP3TOOocms5UYOfvbynedcq8nUwZLLaA8NEFQVyDkgsI6gfiE5jg1WpoqBmZHqsz2orkuURIVwitcoBVrXEQVJJhg32p5xpGa5alNgAZRVeGMEz004E7GRjGYBB7yLV+fqa1VVIppSWkhMi65rmPUneFXEQFAH7p8xKjUw2EmH/ANCFG0ecr8RLSqQaNc02HxeUQq4Aly5BAJxPUJByOxnmJaopiEXpQSD3zmWxMjtH8l2us8t3b4VgyAGIBZRhTiSDv6Gcgxxdy/RFFBmboIxGNxj8Xud8x24k1Bl1bRXEJoWw2+812m0EopxlR29uPuGug1K+VTkKTYu8eg4+46o4UkbyXRE+l1z+WkoGUgAuWVSFII8wgCwqwhpBWbx0CDwr5ksIIwS4j9GJ7iN98x6dwTS0ilQwUZk3lQHltyLQAmIFw6tpJjivXUg24BASqc5ghJVhnBBAI29oweJwwDAmNqNqIURIrKVDSEKMU+L48Akj3AYAnGCMehnJ1mgSSruaoO+EMgozR+EIq1RjMhcGDwDpNPYPOZjTdGZlsjYAqYEmD5cmO+JJEcF6moKS1GwfNuyM9TYU7Ek2rBjYYtDNHBltXh7TMXjLl+qNRA7EMTMGVIIlrTKdLAj9339DxmfE7OmpSoCxVXAYQcW2STEASQRdvBMQOD/DVVlW0C5VYLHSCBGCAWE2wJ7xbknC/eJuT1K7xTgqouYXWm6B0k+hURgEgnPqFKbGBp01CDDKdS0wIIiB6Awe89xt23M54G8RGuunb7qP2gbZfdjfbJPVMiIUmW3Jnj7QllcB4vDSVVVFpLZByBCmVU+ikgkkcNdXp5mBk43Pt6SwMCIjv37BXPiv2hUG0m3eJPCR1Pkkar474U4uCgL8ZHxNMwsXbHeeGeu5v93otVCH9nSBIIiTbMDO5JjtkscxB4suINig4xMFc97VgRuciCIIJJF9RbySCveJXIGQZghjMjAjYevHNrV6Ya/yG06VMOcSjk2tqamhTq16So5WbQS0SM7iVJByvoACSRwq5Zp666/UtVqOKK206FOSEIKhwVXC9IW2QPiLA5xw7oU9wQQymJAF0k5Ix3Mb92YESCBbRInC3O3soOFM3NIEQIie4mBJ4KnxgJKgWvJ6nDMLm97zjN/MfW3rwtrvbqFLyVY0wBgCCCrWyZckuVMbfna7Z+x9Y2g/x7/W/CrnnLWco1ILeFK9VwlTMqKi5p4nMNi4ERxVSIVsnfrIqeDmRqEPTWkTFrCImWtBMAxmSZLYEETBJgN5CtTZeoSb1wYUAntsYiWOCdoCniT0nRR55T4WEUgSWJAmS4wqmTAAk2lpIngbU1riQBYhUKJYiM/vjYSSe3eTnq9UK6rAwSFIxGtKhTqOyICBWqG8IR/hgSbltMEyIz7bCOAubhfvFQU1tUdJEQWIxnsVtM+pnN2Ip0bPczKSsFTicZuEmYnvkDcfLgnWaUg31AWDHdgCxJPcHBJ2lj2WF7cJDm1hN12GmQ0ROyhsZB3MAjbYD2kWgExsAVXPkc62wgImpop1MzqJp3XK1ptICdRvDCFODIlrR0sN1GTELsdzm0+pMEYOJ2u4dc4pafylpaoB0cqLCJJzAaNwLj8facYJIbQOlrnMKmCWxPNanJqifs0d51KlUpXNky6sXtdQwFjE1GuAx0w8q85b9nmopwv300FZlJFMMSShmQzBShyTgGJmDnjTck0GkRmGkRLyAGi+e5AueSVwTKkgnMHg+vrUSTJcAEXU4e0rMhhJ7g/hP6zFj8SxwkeutmztEb/ZxplY3+bUBId1aqSrsJ62FouJuYmTGTiDxVzPSIj1az1hExTDLIUiC9OmAYdnZAuRiTHc8POS0mVUDKQXlrmADN1ZZlAHVJWYEZmd5B1iI+CFYAyIMxExscRcf7b8CzMMkxGvSx1QnRa5aupj4XFAlkMG0moOk/IzP/TJOY4Dq8kqs7GAKZJLOxgkO3YeslhmOqO3HxpHJp206ltt4QCFkFjt2InMjAkEYJVTk9UU1RazU1Req0Bi7sRe5uJKqWzbJicyCBwKVrDHb8w6RVxcT7T8hp0HNRGcM6FHuIa8QSs7AWEGGiYuBJEQZ94Koy3Kt4tSZPUfh6QZY7C0RI9pPEqakUwjtc4UAvESRAJ3P9/6doVlIDAzGQRjJExd7gj0GTM7cSVCWe5MKmxuL9PvAxyUvRHn1GYKCzKFC02gbulzGoJHwMxAI22HGeq66lVWxbdSSAAFaQJwWaosil3yM7gAzB1NVnDEIbYhnaYgiCJMAsSJaMD1EEgq6WkP/wBNcfhkFFz32aZ9h2yOBZzjHXHaXJVS172iXS8vajWVgRVc0muJLKcGnIDiRYb4tKxjJnPAfibVKGpgqQf2ko6jIVC4OxV4NPsWwxB+KONTV5VUF1Ret1pMEpxALSGCkzPVaqzj19uFep1YamWNI1abCnCkoSUqKzK5BwIEgq1hkGB6uQPqDkX9/eatWm+xmL8d+HqVNZo0Qr3qBZJkG6ZSfUDIHoOMNR0pYGASQQIgnGZONoIA278eneI+Vam63T0nKm3JfZldYVbiGW0qCZMAZ6IEpNVpfMLmoKK6gQ7+axVyRkpTSqCC1vWzNdcIgkmOOnwlQ8sXN/rFVLaoj5Nz2pRrByDWY4CXGJttU4BkgHtnO+TOtHi2s/wUaBYTgVHnpwYIUKAIy8wY+I2mM3T0N9yG2VDQxchSqDJF1Pp+Im5iNipBJAM+W6GszVHoJc9BlYphmIE5ClM5gFMEY6dobUpU3OphtM5pGxh7fahXUlfJpypI/wARjHrDhoj0IP59+C+VeO9TWePJSJRSQGcyzQoALZY7KJH59l9Op94cHU0LVPWxQU6dRiIpgyR1LI+FYyGOwxc+uSlC0RMPRZmAKS9J5VmU4V7SwMMQen4dgluHon+GZ4Vn75mwbV09RQqU6DqapiQekiHWZuJgG05EySckzw2pKbQvoAMSdgP69/o4etX8ul51KzzaCjyyKgCKoJupqpN1ZqkvcQtpLYMKJ2mnrBlVhIuVSPzAIzHvxz69PQMbSarUcrpJxe/vm70dcCmgu/CP5fPj7gOhNq5Gw7H0+fH3HSFY23i7wesmPbGZHYztP8AOE/PK1qyZ67qRwCOvP4mAX4fiIbvgSSNFr9OFUxP0DwqjJEnePyIM/wAOJWGltVrzzXBiY8zrVEikuIALGIweiASVWbpKiZUAwNm7r6+mSklO8KwJUMzKuTIZn8yFbf8ADPxQIuMt0SbWPqY2xtMY7kzmeB9XymlWYebTWoaZlCwBIPse2w/QenGoWBuesxnW4tBuQacBb5D3EWOJi20ZCncElsxkRsDAdEApn1U+uQZntOVmPYH3FdWl7n+Xc+nFGhFzWmT1XTOcqMfIXGJyJ34CxBtMYs7FzCnADNtk3Yj0EfnI37wCczxVrVJTpkGY9sgkzJyLflEj5kfltU1BJxhRjHYmfn/YcXajShKkAnrUs3uekAbbAA++TJOIn4rUEYiP4VAatz0k/OnAgq9kdJkgEkiJIAGZiTBJHpxDUofMEAHaYkzvu3Y537D146VgBgchR6Hsp2I9QM78TqaYN0sWINQqc75bMbTicDjjBdQtOta0DTR7E2w/yAIO6icMLfywZGeLdTRYKiwxsuEC2IiIuGQxBxn1mDBFWrrsKzAMw7YJGykiY3ydtvQDiWnNzCmcoxYEewMYO43Bwfwj3mhaS6rDeCSbZhVWoCqsQwuiBGZP4cYmT7evHaFAEqxNOQrR8f8AmyBglbXOwzKkGLeOUKAKgxsgYRjMgb7/AIj+p9TJJoB0CtswBOBuYaRjBB2jb5gRbkgG0jWmiXMzPNqQaoDkYhTA6mBHwz7EQBmZ9yBNJSKnCL0nY94UTFoO0WnBwAfWNTW5chEEXK0kg5Hp/IAfLHpxKny9AWAWO094kkiT75/M8N5LdZzDhrCAcrVCfMwzj0hQI9I9+5Jn124E5vzRlepARkEkrbP4QSJxJO0f5s7Zf0tEqjAOSe5+vXG2Twn13L1OpRcxUOdv4GJ7RxVw1EXOrtCAvjpKqWoSlTDsq3s0WoEAW34iOotFytLMdj7jgHUUmcGu6vLg0+rOATFq5LwAglRgSSAZ4K53ph+yEnBkds+WJ2Anh5pOUU9RpEVwRN5BSEIaSt4IA64Jz7njUpFFB7yo2vYRNyfTEVGY0/2dRFKQQykF2MyCZUDy5jbG+IY1+T0ILCmiBWDtCwDawYlv3h0n9DPFXIFt0wYbrdTn1C1GAJ95ziMkxG3DOk8m05Fl2c5JyPlmI4kqg6riU0FGiT1WjCqrgTUMSZAmR1SYlwfeY6YjhDWTrqdQuWMEGdoBCkjpAEA7GMHsH1NR93pmBNisPYsqlo9JJ+eBwjrJdrVpnZ6YcncytwAE4UQgkADvw9kvv2kTgm6wZr1VWTdCDiGnB+EHF10HO0H2hpq+ZMjFgjkA/AYAEjCg7s0wB6yRgHi1NAoUHJlScxvE+n5fLgisgsKgASog7xMnEyMHaQf5cKFPw5jKC6FAnBqA1Mus57HeZyPXHqRn+PFFBMgqYQbADc7STGNwPy9o4rJtWoo2uBj5qSf4r/E8fUFx+Z/lPCs3GIqotmIEq1RM2HZ3dmmcoCImPhERjHw+2DhH1j+u3bHtxa+mAVTJkz/D8uIpTyPcTsPT5cGtNoDEtgyCVPqd8ew/Lb+fCfV8ndhURazft1AcvayqZEsiAKRKiPiA2JEyQ5qUQfWZAn9fy7n6jiqnT6QZPf07T7e3BDUDNUsBiZ77h5beczs9YsEVnUoGHUWIpgwgY2zEYUCZwVvPKXl6msuSK602AmoSzKPLsSghAqvIDdRSAQchTG3OmFt0mbj/AEztvwFr+V06yAVFDjfIGDO4MSD7jPBoGU6jCL3ORPJ63Iqwb9mEqLcVtV2aT1GAARf/AIdRZGTYxHxAcOeS+HKmp8ytVe2lUqvUVaZqFqisApHmMQ3lOBswuaJMY40zeE6CpMMyQP2bOxTp8wgFZ6hdLQxOWJ9Ic/dRkbACPy9OGtXYiybwmczFeINIKVdKhsp0GpiiYpLUsKksgVLSAWAtBtIkREkcZ3m2gY1UtWyoz00KEKWQ1Q/lq7AQHNtxVQABYIJkn1Kvy9GWGUOp3VgCDsdo9eAv+CKDtKtVpw6uAjfiRDY3UGggdOIEY4Kg5tYwVqacTz+tTvorQpBWqVgPLPlAhlmGqX/HSenBDglhIFuD07jQotNFUbKoUYOwEev99/YcNNB4Yo0Q9gMkm4mJbq3Jj1ExtPbip9OLo3ggD87c/wAeF8RqYeQmPc4mn0uUXP4R/L58fcOdFo0FNMD4V/kOPuLxwmN4Wmf/2Q==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8" descr="data:image/jpeg;base64,/9j/4AAQSkZJRgABAQAAAQABAAD/2wCEAAkGBhQSERUUExQWFBUVGBsYFxgYGB0bHhweHRsdIBsYGxohHCYiGBojGhseHy8gIycpLS4sHyAxNTAqNiYrLCkBCQoKDgwOGg8PGiwkHyIqNC8sLCosNDQsLCwqLS0sLCwsLC0sLCwsLC8sLCwsLCwsLCwsLCwsLCwsLCwsLCwsLP/AABEIAJwBQgMBIgACEQEDEQH/xAAbAAACAwEBAQAAAAAAAAAAAAAEBQIDBgEHAP/EAEUQAAIBAwIEBAMFBgQEBAcBAAECEQMSIQQxAAUiQQYTUWEycfAHFEKBkSNSobHB0TNi4fEWJHKCF1OSohU0Q3ODk7JE/8QAGQEAAwEBAQAAAAAAAAAAAAAAAgMEAQUA/8QAMxEAAgEDAgQDBwQCAwEAAAAAAQIAAxEhEjEEE0FRImHwcYGRobHB4RQyQtFSYiRTsiP/2gAMAwEAAhEDEQA/AN1zXTCqxLAGcZE7EgDbha/JaO/lp/6Rw51C7/M/z4X8111PT0zVqutNRuSe/YDuWxgATjY545bO14lqd8xc/IaGf2SfoD/vj+vAVDRaGoSq/d2KmCFZSROIwTvER8/lwg8ReIdTqqLLpdLX8lwQ1VqWSp7om5lZE5x2BA4xWl8NasvK6euCuZNJxn1EgZ7R/CODXVa7NA5HlPVz4X0bEHy6XtBAmfkc9/4+nEafhDR4imkDIN3aP+raP68eW1NSaZIqLUBW1HUuVMDEFTSuXpiB2lo9uJzcEdV7EjP7UDtHemYgzgnYxJ4PxjZp7lAHeer/APCGkH4Fx/mP98/X5V6nw9oEF9QUQJwzsN/QS3scex48uHMFhsVQDMg1Bkn1/Z7GTIxOM7zavMkEf4uRk+bBODcfgiCDsIwO4PGXbqZ7lDvPUh4V0lQK600YEYIMg47GSD8/Tif/AAdp/wDyh/E/W3GH8LeNPudyPTD02YGUhWUxDGIh5hd2ERvx6by3mFPUU/MpNepx3BnEqQepSPQ+3Y8KZ3XN57lRKfA+lmRTAye5/vsfr14h/wAC6bPR/E/0P8eNSUP+/wCuRPEPJP12/v8AW3CxxDd57k5ma/4G00geWPWc+0D5n0+e05oP2f6drcOsbANAyZ7e5+sRrRTP+n1/fj5KefrOPr+fGc9j1nhSmVX7O9OBAar/APsb63/pxYv2f6YCIqHBGXP9PbjVFPz/AD+Xv9fpx0p8vr5n6/mYrtM5RmWbwHpz2qen+I38pxv9TPFdT7PNPEftP/WT9dv141hpnv8AX9/9+OihtA7/AJ/rGP5cYOIYT3KmS/8AD3Tj9/26/wDf6j5ccH2daYHep/6/4bf17enGt8r6/ofb6756KWI+u3G/qGPWaKZtMkPs/wBOP35/6t+Ph4C020VPzdv4bRv/AD9I41bU8fX6/r9HfhdW5zRp7vedv2Yu27EjpBn1I2Mb8YeJbvBanbeJx9n+miAKnr/iN8857TxH/wAO9N283ftUJ/vnHDxefUCY8zfPwvj87Y3B/P8AiXT5hRMftqWdpqLn2yc5/p7ce/UOTvNVPOZj/wANtMd/M/8AW3r2+v5cWj7OdLGzn/8AIf77ca0IMn+I/v3/ALzxLyfr6/PjOc194xad8zHjwBpk6gp2tgsSCGiZB9jv9FhS8M0AsCmAP9IOPWDw4qJMjbbv7/rMcWJSx9fl9f6cYazTeUSZnz4S0/8A5Sn5j6/v/SgeCtKRPkr/AB/L5/U+vGn8j1+to+u/rtP1Ojt6/P1+v68Z+oa+89yJnl8G6b/yh3/X9eKz4N00/wCEpHzPp/txp/L+p+vXj5qWfr6H18znOY9Z7kTMP4M0toU0UgbTn+fz4CreA9MT/hf+5vX0n6iO542D0Z9uI/d/lP17/UcEKx7zGpHpMZQ8CaZGuFJTgghjcDOYIJPeDP6ERni+A9KGnyv/AHHtEYk5x78bF6P19b/68UtQ4Lm+czlNM5T8JadY/ZjGN2OD+f8AXvxXU8K0CINMH5y3rkGf7bnjTtR+vlxVW0/6fUcAaxHWaaLbzzLnlOlpqhQUFYFQZuOxzAzt8uDfD/KKeoVnakBkAQz9xJjO0xwN47SNV6dCfyMfxjh94Co/8ux/zenoTOI99v8AXgC7WBvOzX4SmOEVgubDMkPBenP4QPyH9+PuNMlDA327cfcU6z3nK5dSU875jWNZWoB6gRralNEDE52IuHxLs5ICkE524WfcHr1PP1Cq7LPlUgb0ogfiY/DVrm35CCewA5zKmHMRc3mso6GBlngiBUYbkZAAgg+wz9RK9F71WoaigoWek5QgQtp/AQMG63BXF05VV1NfSbExysAciaxtJUJLWkmQeoOTMZPwz+np27VfcmmIYSZACse4BOQSCI7EZOZMcBaTn9VVPm6J2ZTaTSR1BMKYZWUw8sAR6xG8cOhqf+Xp1RSqGbz5ez/F8MFct7Yme534rUXUZ+v4lS1UbaLeY+E01KW11cwIVrYdfQK0m5N5QiDM434wfM/s71KPFOmaomL6exI7ss3UnzkMAB6nc7tuf1WEUtHVBm0Gp05kgmOlmtjt6wTggE6jleprUacN5FZYLmREi4MojYHpPpj5cWUatWgNJ29u3yiXC1LkCebN4P1JkGgScC66nB91YtBB3kGPWOJt4I1W3kkf5jUo79//AKvbG/oPXPoCaXXraG+7sJF/QbrdjkqFLWyd1yCBJYSfzTQ12qH7s2nUgCVqoJJ7QwEjHsYxHDTxjggYz5wFpAi9jPMdP4M1BkMtJdvirU1jt6kfl/oeGnJuR6vSVRUovQBbBBqXo09mCDqGJBEEZg8bGj4a1rz5lekMmFWmzgehE2xBA9fcmeLx4c1OS1TTkkf+XUWDAA/HJGJj+OMtWsbeIiLZTfwrF3hItpUqLWqtWL1L0tJYKpEx1qhuLZYDGRhSG40FHndM73J81/hIJ+c/68KK3gqs10aw9X4RRAAwQLYqSpneM75OOB9D4O1dgSrqVpIDk0izPA2AdlSB8we24WOMZ0Y3Jg6a19pq9JqadQkIwYjcDcScSvxCfcZ7duO2TMdt/wCB/r9Txjj9m9FXL1tU3mN1XdFMzdIOSSQANifWCuADDylqSX09YWWkoWpVPlH4WkqzM8BDfJBk7SW6YWyjFjiMN1FyJoeYc2o6e3zqi075CyTJiJgZLRIzHf8AVDzP7Q9PTjySdQT3RrVAnPXBnAOADt6HhXX5HSZw1SsS9Q7XiWa2D2IYn4oWAIwAJ4sHhygi31GA7FqlS2bpUE7AE3BQR6KBtw9UHWINcbARbr/tF1FTFJEpIRjHmMQREAmArTP4P3cmbSnq8wrO731WN4y5NQbLlWhIEHYBfSTlQNZW5JprlB8uWkKgb4mjMKB1NAG3y+fx5DRpFqrLbkZebRPYE4EmPc7eg4aANohqvcGZ/TeItTQDWuVwSBUAdTDwSenHU4M9xGwnhvW+0iqSAtOkoMEyWJzHy/CT65HpJ4nzblNNiAXpoxfDm1mLHAAJmGMgCBdGFGBC0+FCrJp4e5kapdawBsdBBQwSBcRdOJnvkLAbw0qYlXMedah4NV3zAsJCAkj8NMDGSCGP9eBqWrcdQDqLSQCSMwYxAuEjJBjb1KnT6Xk9VadtS55wekkAZ7W4kbjb5b8c0VEWMLSFLeW4MYlQkN3iCFwZBPaCeEsyg2M8jEtfTexzFWh0lyAhn6hOYOYOAIwDI2iImfUYaR+zFSsLsMRBMkABbmAFszA2gAcMxzmjRDrDWoYEZEHNxKksASMG0k4O5jh83J2tZlSbllbAc9JIMWRJk4xufUztgAD3m1lqLUbw4JuPYdplG5kaZPl1CCMErCkGIJlYE5GDH5QOLuVeNtQjQ5LjcBwZKjuDAM5B3HyAAHDT7qtpUza+NlGCDgYBWBgAbCRwbT5SlQBChYAC0CBlYxJaTgYwcb4icCgbzErIaegL4r/aG1PFNM6dqiw1VUv8rqMdVpGFJjPuSO24Amn8d0mRSNPqCxElbFAGD+JmUevucYzBG5By1WaqgR6Sy9EkEuJpsPxMCt0r3k4g78PNL4dRAIcnAi5UPb2Qem3rwssqmzRqtVYeEQDQ+MS9cK2nqU6R2qN2PcONlEzsSdsGONHS1KMMOu0/EP17+ueKNPy63ZgdsBFEfzkf24MRe8/Q+R4B3X+MoRan8pyPSfy+sduOWn6/L5fw4mxjjhb6+vnwnXH6ZUU9vr9Nx8uI2fW/13/jxa+/19D/AH4j77/X13PBa+09plZ+u/8Ar9fKaiuJ+vy+v58XOPz+vn9bfOtjjP8AAj6+vbgg89plBT1+vb69uIVT6/6fX8uL3EcV3ZO+O/b6HAs/czQs8w+0Nf8Amv8A8afzaeND9n6zpW2m8/1zwh+0JZ1c9vLTb3u/Xvj8+3Gl+z8AaUZk3n89h/fihj4FnU4gE8Ko9k0goj34+4sGoX1H6j+/H3Gc3znL0mKeZVtWOhIyYUoBgbZJBsxkkZxiccAcx5frUpo1DXM9T8aP5bBv/typtI9PxdyuOBtRqalpIqOIe4ZMAhpEqTaR2PYgkGQY4z2r5/VpsH84oeo3KidzJBNk59D6Di10YZEm1gGaTw9oddBOq1hpkwUpTTLAZgkwYBn4FORudwHi1HamLgswc9ee+zNdKqJ+IgkE9uPKtJzGvqa6UzXqk1KiICXaAS6wYGMHqiIxx6y1WFx8KNCmRJtaLPh+IQE3JmZznjm8aCADH0SDgQTl/m+YrVK9yz8C0iqZG/mF2J+QaBIgDuw1ddcXGQQD0gMDIIEC7OR+ntniJreWoW6CGhRImCRBAx0mGA+XzHHNU5plXa0W9hI3uG8GDMn5+vaUMSPOMtBdfoTVqU6hNal5bFukiDdlg6i6RGCCJgnYnFPiDRV6tM+RXFNiZMgMphT0g2tYTKkMBOGGZwZToS0kNeLQAL1ABjMAz3ME7WzHxTE6abgSCLmaGaSbXYneARFxmSZjtAGGowYGbYEGYzkfg16xU6zUVFW79mgql7jBEh8rt2STHcbcQ5l4E1iMPu9dnpsQA3mMhUkCS1qgFcRcomY6czxvdVS8xGQMFLBNwAPiVsj/ALYAjvvwToadtIqziobmMz6tIH5LA/L24uXiCcm0RozYXmTfwEpoFfvtU1TMsarWHGR5d0eWCPWRM3bDhNyz7P8AWecwqVmpIhy61ibsbL1BgciWcCPRo41LchYVnqB6VrVvNC3mbVctAW2NiNzGf10n3qmJlhBf9dhtGc4/249zyJ4LeZWt4F0TUUpny7liKotuJMSSc3zg9dwMj2HFnhDw191oPQrlWQVZUWgKcIwcDMHOQCQCsgzM0aTw8Vak/m0/2RBIBY4ucntEwwHp07+jrV1V1IqLRqISlWGJbpkU5KzJiLlnBzIImYw1mIIJuO9tptvKZbnX2ZAHz+XuKNVeq1QACQJUqQJQkjYC0z8KieNNy+g7aZKfMKlOo2S/7NSrZwbSsRBAkqLv3YJuN8McuNCkKbMrsGZiQZ+JycjfE2yY2mBsKOectWqiAOKZjqMkXCIUEqQTk/8A9DvwZrMRZjt16zNI3tMlzv7MAreboLUYOCF2KkMCtjBegr6MT2yNuNbotFNKmutelXqL1ZpqFyCJsI3tMFoB3woJHHfCGrpPokam/mIDFxBBkEAyNwbhMf3zXqqi1GD9NqqSTgQRjfERvdOIER3XWruME/LM1EG8xniD7M9OdQraR/J6gWUJNp3BTAjPYm30iAp1mkdrUqOTUrIkCoQt7BuorApgGSATC9uxkkd6tohR1AFuxJCBVd0N0YLKDIk3SMiFznMq9Xp8lWZnAJFqsxt7s0GIwCJB7CZyIqVatlJtj15xllUFptE8QOBDpJB/DMAwCRG4+LHsO/CerUQlmeGLKVcIpEoCekAsxySVkZ6oBWOAqvMaSLZUZUcC4taQ0yMDBxIYbxhpi2eOaeSAZgyPh6YABAjqJEzkmd4wIidldLM0apUggDMhzLkxqQgCoqhLW8sH4TsQcAKagjMHEgFSHLqeJ207ohllCBB8RwDBcxiY6tpiQPhJ44iAZ3Jx2x2xjG5OP4yeKV1AZsDpFoJTBYFyrH4gcBhg72yJEng1qvV6YEXU00sv1jOs9p2PqDK7HuOqciP4evEtPUIYEbyI2gSfSc/r+fH3JuaUaN6V6lJKqsUMnJVAqqSYO6qCeLR4h0fkshrUQWD9JIEyWA39gB7CO2B0CSROUOCqatSg2vjEG5nqP+UrJAoioDUd0lSGYqztM/EWyTcMb24J875rV1ml6Gq1VVmLBxUYqRIKqhKlqbARKlidpEZPovO6CyXoHqqLDFDIIJWMAQJDe0jM7nihatOsjComGEVFElbDOT+9kBg1pKnv2eenV0nSwvc++dO1xcEieY/8TagFW+86g9MNe0gE4YBSbXXGLoPy34src41QUVPvVZ1aQjq7gAgzaygi1wM2HsQQSI4dc9oaLTok6NqqwJNPWMCGK3WMLZJK9Svs4kiMgLuWc70KyU0NQK62up1bEEHIuFhDR8QMYMEZjjp2FtWn6f3EXO15dyzxDqnJjU12cEW0r1JeZkSUh2U5tAE5wY4ApeLdSxuNeoxmR1CCN4gLgYOPU/oVW1ehj/5J8kj/AObZv1FmfWP5b8W1ebaNjcdA2xBJ1TAkzuxs6iQSLjvkkzwvSp/j9P7haj/lAB4w1Sb6oxiTho9SAVMGM4Ht2jizVeJdbSAnUs4ZZVpWojQT1IxmRGDNrA/EoIniQ5joR/8A4j3z96f90x+AZnM5xxbpOd6O1qa6EkPkr94YiRBuynQcfF04wTGOPaV/6/8Az/c3U3+UCqeO9TcT5g+RHSN4AkFvQ5J7j5DarxfqYhNQxU9+m6cb9AIG2Bg74yBbX5hpgenRJb6NXqSDA9AIOPTsPQ8DvzSgQSNFTAMiPMqncGBMiR/Qe3DFp0t+WPgJ7W/VjI1vE+tVAyapyhYCSFvUwek/uyASMwcdwQo6+ONaBaK8x3sXE5km3HfJ4Ooc70NNiw0bZEQdSSCPRgyEMJgyRggbEA8aHw3yTQ65XcaY0whtCis57Ek4AgRIHrnjKhpU11PTx7B/cJdbbN85nzz7z6aPWqKagUhgYBkOxHTH7rDbG/FOt8T1VVV09Z1FsG3ubm9R+6V2P8uNfq/s10t0xVVQYsR9zO8uG7/w4Ef7LqRZratRVu7FXJg+pVBIztP9OEpX4a9x8LSqrUrPTFNrY69ZuOXcy0r0aby3UitlXJyAcm3J9+OcA6PlJp00QPXIRQoPl0MwInKz+vH3G/8AGk9ng9UzTJ+s++eMpzLTM3ou+cfxJjGZ41vM6XlCoOyMwEegaAM7AYHCvReFW1SiqKiIhk5i7DMpBEqBlZuk9scU1nCjxSYKScSnwJplXUVHZUikhqGoQwalgqCuQCDcZJWek5xxqxqhW5YanlKf8dhS6yrW1KlqsA0tdAJE5aYji3lfh2nQpVKaqH8wp5lzp1BZCqQMZBMgjMn8mFKlbTSmiIoSSLXQDcmAu49/eeOHWr6rlQTtvKaaFbAmQ0ovpU3YQSFkNO8qbTvPTCnvgSSZ4KqasyLbT75kwPXOCZO39eBBQanSqFgpSGdial5AAJmAuRbOBnbfhVqvFVIaT72JelNsgHLRtBCsAc5j9JPE+io9yg3+sZgbx6wYeWoWMpdk9oGMQRJxO047cRq1PLkm2Axi4x+J9uk+3tk8Vcv1Iq00qvTqIzLd5bAKVwTvJIMCYGwMdjwWrfEVQBgTiJJJJWLiO8mSPTJ9RYHVn19pqkWlAmT5dO5JHxC0DIMEkTIIyI9ewnhVzrU6xTRGloJWUsL8AgCBIaoSAsnuoMRvmOHNSkxwSXYArEkncGYnAIC+2P1z3ifmS0tTTpWVLv2YLCAo8ysixdJ64qXWxMAExM8O4VC9SwF8Hf194upUKriaWtplIYWAwV/CP8vt6Z4H1y0KaGo4pKsiWZVGJAySO4xHeQBJInzRuf1nAzYGRGAGDNSnRb4s7PU3A2OxiOI8z8OVK7VKr63TU4eo1rXsaYNVgRd5e1wiQNgIgY4t/QhT4msPIQRWYjaA+OfFtPUvZRRUoo3xKyqXPZyB6C4AHMGe5UJ9DzZ9MqlCFxLL6gsSJzjpgjaO3odePsnrqpZtUpEE4eoixHf9ngb+nHdHyulpz5lSlT1FUMoV7/NohWMhkkDzXhXlmJgkb546C1KIXQuR67xZB3ML8M+Kl01DV16zVaXm06Z090FifLIimCItDiQxFpn1kcEaLm6ayvpqq3VWXTVaVXouqGor0ZaETr6XXqA2n0PEeYslTU6TzyjKa0VPMtgqtXUiH7ABU7xhfbgrmOs0yX0xqNPR05qSKemeldU6tPDkqYXIcMD02QbcTwpSLft3v/UJ0A2PSN/BvJq2k0q0tQwLB2YQ5qQhAlZtxscCRvG54u1DuabmmoaoElaRJAdp/wAMtCwMmJIggER1cG80111LBSqWX8BEEExg3EGRPfIEd+MpznU1EWmEfyXq1lphgwcqrhgSoIAD2ysiY7EwI5bEvVu1t/WN40Cy4jPmlZqTWJSeopW1GLgWCruSImxSouKCDKxNrcR08opBwZUgqxgQGG8qdzO28mQeF9CjVJKO9R2YVIZmJ6VgBoAUM3lEHGASCbiYU86xDUZJJYCWiYAgRccAFu2ZOTtx6uDjR0HS+3xm0xi7SFPSRUeoDFyop75S7JMyTBg/9I/ePFlIekmIkDOTt+p9/wBeLalSB6+2ST6DE5PtP5cTpLaWFthNpY33bBvUQOoNiQuGG+OJG1OC5O3r6R1wp0gbxfo699R2qU0ZaLWgGrBmclkUE/AvfG+5nhdV0tWUq02ZXaq4tq3MpvY23KTgQgCiBAY/noAu5IWS2YEbbXNAJk3GDtnAJMq/EVa2mHgsEdWhQScGVgAfvwP+6eKkqWcKgtt+YnlXBLZhtasTQNaGBamr2rBi5V3JBLb3HeTPfirl2rqalK5t6oNqggBi1KQgMQDcY3JzkxHE20p+700c2hUS8kKQLAvTBkONgQQe29wBFocz8lmim7PUEdVG0FRd1iAL1KMMsCTOSYJPSZlGwnKpUHtt1v8AOV8gp/8ALIyqVLQxDYIBYEkjAny8432+Z9IMCGByMjfeNjn8j6D0I4F0WqRKdOmxN7oIgbfDL+i+w/SSscVVNLVczVd6XUwpiiwtNK4hGMzL7ggfDEFQYHHN5WvU2wuT/U62rxZySI+r8uGp07IepXSzrRTEhgQNxNMksPnv1TwgHh9dLZSama1rCn5xpIRPRaHhmZGN0QRPT8hw55dXCwrMSp7k/iuBBuwdx/EHMcBa7UU11qFqtWlUZgFYAha+KIIqrGCVIRcRuR6BlBiwK9N/XowWFjMvodbRp04qUkJhmBp2spXzAog1HBBDOMbCMHYcM01OnhmNIAICx6EaBfWnKsSI8h8e+28arXct0+pe806dcWhLxa0dVxWATi4BvUSPyCqcppL0rQUo+HMQACTuDJEmq47gXOZ3BJqiHNjfrY/nt5QQbY+0zHO9TSoSTTQm4qOgBZBKt1ECSGBwM4Hz4zOrBtJKgFh1WgAR+ERgRJO8953M+n6LlqUdS1aC/mIUqKxwestd7kl2kTvAxM8L/Efh3lrEGKmnqPIHlqTkRllyveREdthALOH4mlsCffCajUc2A+E8y1FMkNBLdtznIMTOB75zHC007QYAIOfyHfb6jPbjfaz7OqiuVWnUroQIYV6SzgYIamCrSCCMwc5J4HqfZ5UGBpKkHedXR+XaMRnjoLWpgfuEn0HtMZp3ZCGWAwntPrMggg/KM8O+VcwruxC6lqVR4/AFptPwrCYGScWGZwJPBet8HvRQu+lqEDtTqqzTMAgKGOx3gx68Q5b4fNZTGjrKdiKlWyfldTFwwMD241qiFb3FvdNCkGG1+dcypnIWsB1YCscZ+FLTAAGbcHcjYT0X2jMSVqacTMG1ypycG1gSJ9JA+XDTw34pox921Qd2U9DVJqEQ607LitwPmQoILDG6gRw71OgoVEAKVGB7NT8xUkZIuUld859NuJKoprh0HtGI0aj+0wnQatKlKm9ri9FaDPcA/ve/HODNJpbURV6VCgBc4AGBhowOPuFcyn/h8/zPaX7xZrdHUY1FALMKjghYIm4xn4RuJkj8pjjvISGoBBcxpu4cKpby385yQYSAwBIwSAAd9zpfvSBAZBBEgL1XTkRG4P8AbPGevWSVBUOWMjouJMknbqOSZ7zMcPrA1lziILikQd4yp6ciR5bhQpgeWQO3SAFj+H68WNpuodDfCASUaJBjJtiYj3x7A8KaOpa2ZqBySCLp3Yr6jHpE44sTmdXuXkGYuXa4wPiwI/gDkxxzxwX+08eM/wBYwOjLEXIxDFrg1NiLS7AhhMQR69m9J4ny7lpShZSpJSUMYCAKMLaZVVw15J77HM8JxzmqfxVo92GIxsHncHMHhtyrWLhqhaYYkFgd6tQCcSzEkRmPeMcE1EJi+/wmpX1m1oTVKZvZQRi0G5tiD0/hOSJPtMSOKqvNlXCLdv8AGfQtHQPcdztI4XagnzGWT/it6xAc9zk7xg9owJ4HFYYOAu8KrTOBkg5kmNhsc4PFa8LTW18ySpxLk4xCtRzNyCLoWPhXpB27LlunsSewzucxzmu33mipY2Hy2jHx/eqAuLH4ZB27578OxVj1EZ9SZnEwc47THrBys59SF9Jhb01KayAcA6nT+07r/fitAARaJpsS41GZbRUosO009Me+R5Gl774EknAHrxbqqyhK7KwIqVKqypBm+tXImNhCA5PeeK9Xpao03m06ZZRR0xJEwf8Al6X4lgkyoG7e8Y4QDVVKxNqsrBYmHPf4diNzOeGjxZl4nsPh7niawOWqM5QlXRUtVQ9vv1xawDz3YZxOW+0CpS0OlVKKEMzKi3XEW01aMmZINQY79zjj7wOyRbWUVzVYLSgLUCwGkFWiySwMqD79uFv2uqoTToFVbC4tWAom2IAjsMwN/nnnIgXiQvTt8Y64KTAcy5tV1LF6r3SWMEm0XMzEKuwFzMYHqffjV+B/Caup1NS2oFJCUyJUkRLPOIH7pB2JiI4Qcv8AClatpX1NMXqlQU2VQWaTBBIAwskDPrtueNl4ZY6XThHp2vfcysWUESJLQTACKeoYwDvv061QKmlN9rRJRnB09M+7vNFR5yqFrgQpgLFigdhhV2gCPU9htwVTL1U82khqqkFjcZyTIWCDcFExiYiZgEKjr6dQVXdUVwtwJLEAwIJJPWR0kmIJnG3C6p4qqUOboqlAjmmrEJ1eXAGSSD+AODOJndmu5aoxZh1GfXujnFJwpQMOhucGabmnNkp06K1FanJd1L2tTYmXwVYgsxF4JIO5GYgXR8sR6FPU02LCpcnSyggEswDOoLGo03FZhbaYI6Bw2qaIHzaJLfdQwMrd/iGGVVI+JUbqj4ZFJZAV145W1SVrahpqmoYKGqCIYQCf2sA2TJBbplQDbKzqkKMe+JqYBzmDI0MDcD6dbb/P8RJII22G+LvjWAGGwNhn/UDsJz23xH2oo2Kru1qt5kWtaOhGgMRBB6WyZPxExtxQ2vq3AnyXgWLLmBTW61mJvVt8mCJ7GeBstr2FpPZ7XLH4yGn5ifPdJW0KpGFxhSeq3ffHE+dapvJq2hAQjYnfGclARwu5fqTUrNUp0UVT/iMazwskFaaxT/akqwaAYxm0Wy61OjDqyvBV5DAu5EGQQRPp/P12MU0HQfCO4irdgVJtYDftvM7ySjOiBdTUitWRKZaKYAUBgqC0SCWAZj02yIyOHOn06F6j3MbbVU1CD5fSqmImwABcgiWtABkgLdZT8pfKpI/lqrCDtcA5cCTcxIplpIANz9QO5p0D0CqAH7uaYp1aqC31C1HAWQJJNwn3sW5uBqXZrX36evRlKEFQYFruT1WL0qKorMtWH2Ml5RCCLsUy7CDDG0gyRwgTnVPltatQrUtQCH/ZqwVoS0BQCWErKkraYiM5bjf0X8ysxVkqQbVYNBMKuCALctaIUdjjEjM/arzVKmlgim9ejWRVqWqehlYsuQbSDbcPWI7nijh31HlmTMNTGQ5T4102pc080icjzAoByBAIJAIInO0k/hEaTR6/cNe6I8ENaepQpDLMWsJUzO42mCfBFr94E52AH8AOPbOW6EqnUOq4mLVP4KYEhhubJt+htekqsLdb/aYUVFLA56fGP9bzwXXK9MiF+J1BnJZYKkggdo3PY74vxzXevVelTqFAlC+obz5cs0hWIMXOqAiQcbEndhT5PTTBW4Ru1rGAIEm7ERP9sngLm2lRQLRAIKgDbGNtyTt3mIjEccylopVNQBvOlRp/qCEDfiHeA9WamgpM1RXbqBJyR1tCse5E/oVgcX8+0jO1EqAQjEmCBaOjOT2AOwO3C/kXKjpFtVHpCr1TfEkDa0OTFpm6BPvE8aHRirVJlwqrEG0E3biYYbQCAMkj24kq0ivEl163PuMetbkL3tjyPSajQUgKaYGw2A/UH0+vThbzPmlOlThu6bBSZlcT2E9u2/pxjuf67U0XaKvloxlUDxAL2iFKz8WcwsAwYjiXL+dBatS6Kj+eKaA4YJIAIhcqoUqBI7eo4q5bBcSNWBOYy8Vc786hTp6UvdUqC5hKWIgLMGb8Ja0Lv+Lcd834O8UMeZ6mnXJioisqAGoLgqfCEvAlSWP5TBEcabxLohVoVPLHmPAUQQbuoAruVgAlskGRgiJ48513grUJXo1KBmszm5GW1VCwA2SbqZyCCAfQelfClKiEPYYI+8Gr4Wss+A/5qRBIdtmBn/n6JGxI2P6z6cenuhkyJPcqIO8SREnA2zscYHGY1ngm0Cp5pD4uBBdbjWSpN4tay5AoYrMGTxpTqwWzMkyAcjJEQwnBgdz+W3COOcVlXRm17xlLwEhuu0tp6W4A3DIn4T3/AO7j7gijeVB8tmkDPQZ95v45xgONo3WIu5XpWWkknMCQM5gT1Hv7idvWDxGvTiACJgjM9oyB7GNiP5HhlodaWok1VBZYmouBIAu94G8DsYgd6qTgt0wQwuG0fvAbQc+h9DuOOg1Vghxe05LU9TAEwTTaJnIuUDsQ3bsemAMRHYRbOGgFJydQMkSJ9MSO/eJJwYmRvtwa2pYwALQY3Prse0AAiJj88xUNPiXNyyfiIiLZlF2GTJmY/KeOa1djiVrw6Lm14Fqm0+FsDekZzMQWIgQSpgzME2g54lpObMgAATplQSpJwW+KTk4Pp6DgfFsCe23uolhGDE/r2xxUoG15LT+9nP69jH59+91KnYC851WszEkC3sk6zT3ua4AxI9CZjGZ2J2jilnAj4VUmMkAiMRAxkja7cgRxJS0NkLaxWYzIYXSIibvn7jcGVERlZO+QT3JON8HM9t/Tim0R7ZBcmexMh8QYOIM/Mg98nJxx1KCsQHBdZBZTIEggg29zIvC/5RGZPHNRUCjqhsZzj85mB752IydqKmpZ7oMROBcPX4oBKyO24ickRwt2AGZ4A3xEHjvU26qjYs204kGmQhDOcI1NiCBGRGIGOEtevWU11TzWZA6o7kQxSvTDgKVACQC1jEjpB/DxqKujWq9NajSajBREbMd4iSpK746rCIIA4Mq6lUpvT8oL1hgT8QIYSWuEkkAgknu0nI4UvFLTUAidLh+HqVrhBtAaPhyqpo6g1rzUpq1lxUJKjIAJ6SBdAtyTG0cZf7RKbEacN1MquCVAAgMoWAMfCQTHrPy1uirNchJySqrggNccKuDORgmQJU9xOe8dcqLKjKWLABCpwSMiZkwxYEspzkESAxDaDeIMTmE6mnU5Z6f1H3gjkrtpaIVIQorE2kAuxaTkgOcrBn2kdh62pp6dz5dcutFioquytkFplwB5nUcLkkgdp4Vc68Xa6pRoCm1akVpAV7TahtNq1VcHpVgchSFmOzQMkaNRtwTgsB+GDucEwTkk4wP0P9OCSb7mBQ8BLd4z5x4xLAJSUgY62UD80UCEG+TLfLM08upOKtOuWsZYZGeOp0UkfFuSRHVMk7NkcOfD3hhKjUnfzGXzwhPUkA3WMGDAo94ELk/EWgWyX4l5atPUWtUKm8sTVqsxKQXm4sx2BEgCSCOorIcCgOld5r1iTb17hN3o67VNLRQIbG/aR1dJLMLCQoJIe5mJgyYjEccr6exS1QhFALFnZwqgRnMCZggSJ9Y4D0fPvIREqU7B1v1G1rWY1Ph7FVbqWcW77ngb7Q+YQNPSFD7wK1T4AYLWNTe3GSGAKkRgSZmOIBl9A+Ps3kzKxcX6zWaLVqfJClmuCFSyssjJJJI+HOwOAvoBxg+aa1TXq0lhmR4hW8zdukCC/wC0MxAAItJIBJJc/wDHNTzhpX033Z6tOpbUFdHVLKTMDaFA6I2MRwi/+K0qCNUpOK2sqUw1SuxV2mxZRAIuZQPhHSsA1GMWkAp02C3J2z8ye2Pb5Sk0w2GO01OiT9ktKAlRiagp/iRC5tuALfhYJuZOJJB4MFBsdI3yZYfP8OOxz6frnNNpFVVvlqrw1R5kl8GZ7ESQAcdKQIleH1Xm8ULiSTIU5ZQZaDDYJkAn0IAmJgopsEuoyb3kr1BUb5fCRrKZMDPxHJjcXYAMzET8/WOKuT6ZqJYqlpcFiqkgHeIBXBua2Zjb34bafV0ni2pTbBNsDIBHxLGM+sRO3biKoejqEgQe8k2/rBH5+m0Zq1Am0eX5eA2IBqT5oIqWwAC4uw1rDKyABi3JgKQcAKTxi/tbrslCnRuuRmBF7F3DU1tcBj+CHUwxJkGMTx6I6dDwTJAOD+XT6E7CPyHqh554bp6yrTWsL6aea7Q5ByQtPIMieo/9hG3DqLgVAxGBCWoNJaeC9uPezqz5i0irXm4RCjYsDkmI6CQTEi2eBB9mGhUhlos22GdyAYgiJ9erPr6DNHMub0qOrNSq/lABxBi8gIaYK05B6iJAgYIOBniutXFXFMHENUSpct2NvhGdXTsFvIITqlrqZ7x65nIkT65knihNEzaujcATN7AyWImASIOFIDSxgwfTq5y/xtpNQ9GnSqnM4dbCSMIMgBmLZAEnO3YZTmGq1FPUM6kKyVKrV5UkGWYi+VJ8s01BU7QCRESZkoMznXgiBTqNTwuL/Taemc2oo1t4lhdb2OBJKk/IZPYz6Si0/iWmqA03LBlZrcJnAtLN8IDYuJk57wpxOu8V6kotS8pLEg00SAQwvMSSzi0C0tsQZI4Y8oFWsayqaokh4M2k1J6yj+WCQVIuAEgCIwS08MLl2mXKqATiM9JraetILItxRCLlJ2cSkyJIGYURBzBwtdfX0Er404Z2c22vY7spJJRYJI3Ia5ZI7Ag8VUvB1U06YqVPKCgGocESuyqoqNAHqtsb2nI4S0vC1VWUqvnAmWFJZUHBHUwgFh+MzIjHSDxopU9RzjtmYKnW89B5fzwalKb0nUqVuJaFf4iphJaItYdWJO/TkXU6VajU6qXEqp8tiWYZAF6w3cACSTsJUbtlKfgGpXrgalB5SI5JSoGLNUdqhIJZmVELmC8EwD1A8OfBWmrJo0WqrIUZlAZCrAbrJxcczPp8uE1KaU1Og+jPM7gmoDmaGrUWsLGS4EkgBioJCswUnBGV7ekxvxDU0AtNOgoxXqRiSZnvcSSPfM9+JaOiC3V6Ge5i049fyz6ccFQGlSImCpMFQD8TCYGO24+c5kzIMGY7mpS1NuIxpaKlA6QcDN7f68fcQpN0jfYdz/bj7i0PJ9RlfKuTD7qil6qs9OGAgbLtBB/dyD7+4AvLNGKbi1SAQZcsxJlSSY23/dCiZweNLXQgQMC1gANvhOO8wBiBsJ4UabWgrSTqNwENna2QxxgEEem/zHAuw0m8sINxaFUaUkYhrR79gSRJIHzj0mJz16liXKJMCcgCTEXVD2zM5wDnHFH/AMfpWhmNiNAloAncTmJxid8AZ4Q881FRnKqzNTIRioCgDp6QtSR5issOQRExtMcKpUgT5wnqNbyhus0dqzdMtBUXTC2qZ/CcAYPY4mBwCmpKhHLBVc2qS25ALGDAAEEic7Y2MMmr0ndVvBLLNpdGCAr8SqVIWVcHfMoc8L9Np3BZCZVSxUHKXQereJMkYiI7GODRiwAMjqBVNxKlFZKlXz6QQlvMUUx0lWUC4gnDXBmIJJBO/FNTXkjbByDkEz2iRcxtzBGGGwngjnHM0opfVLW2qqLuekkhVXdiZGIAEDsJ4zFLmOsefI0NeJEtUVlMmCp3UWl823ECBnearMRiLCl2JjWlp2ZzNzWmOkEHY7jG4AWRmWnpweHGm5MWy/w4NoB+Y79JJJzg+wnjPaPkHN2Yk+VppwTKEiTuoUOZzmWEzvvxpeWeFBSIqajUV67g9Res6UxMZWmGgdsEn5AxxOaJAs7fCPrlWcldsTIfaB4jq6XU0KdAItlMODaCQzFwe+1q/wATwVrKjpaa8eZVYTYwgOwLGSFGek9x23GSm+1qnOqQgTNJCTk7mooP1uffinxtRTUIuopGsYWwzRIpG0MzOlYwGgyoWCcHIAEuPDq6qNpZwvEtRtbqPvNRpaEPTbFRZU5uwGxBkQwESBkZMT8Jp5xphXanQqEXinSNQAhCS6wsAKJp+YyqZMAmFiCWZeGvD86ehUbqHk0iFX/pVkZjvGCQARBO/bi/xNycaimgFFajXIoJRXIBnAUlR+pAxmPiWcOFqBb7dZGTqYna5P1gPhnRUdQ1WoaVKpTRUoqTSSGIBNQzHWJIFx6olSTBJC8X8qCV1ZaVNUqUlpoVpqStUM5tAgWF0bcQWZQCVUMeNDzbT1fJC0G8g0HKFUARMEi5jAK0u5WmJMiD34YtSoVvM07VKeqFOL7gp3yC1oCAggjo2gbHh4qNfX07QDdTqmN5Dy2K9FECuabl3qMi3qqgx1xK3kqbdmDAg9NSd15tNqhU2l6UNkZS4SpBIwSO6mdvyhy/lVGgp8qmtMGJicxtLHJxOJxJ9eK9No2Gqq1MWsqKMyZCoJicRb88r6nhFRwzYhKFcMTiwx7bjED53ytKlVWYtcBgAgWyCAwIhg0SN4g5Bxwl5TqnIanVitTgFSkzZcyklAJKh0ZgyZgqYO4acxoX1qgNVghIFnSkwFDC+LipIMxDb5grwLV5Y7ahXQQrUvKX8JBVi4aI6VBt/L/t4nuCxBz9vp67y9SEpqSfVpneeKmoqUgjUjUWmoLFyhN5KuoQEMzNMEGLe53BYLyWm6eWtOl8NRaVwTpJXDD907ExtPoJ4d835FSB88xfTW8sEEtaV+M2ksR2YQephMMRwF4Zqoa5DUkLsGKsS0rCkEBZKnpJMwNz7SxnsAATiJHD1OIVqqftG8n5PnKhwpgs4iCIwylZn96SZJKsR7F6/Tn7k0AhviUepLAQwDCRaZwN9sxx3nrojp5dpdqqiopM4ed1DC0sO8GYzPDDnGpanS/ZMFcsoQ4xkEwCCDCjaO4IjEeSnd8SPllVVjsb/KJOQaGoLajo9wJCqJBYFBcZZwpglCI9TgwDw2UrqkBUkWkqwiCMCcdsxnYkAg7E57S696TPqUpmqygUyDuwaoJioe/SYkxgkyBHHOYU3FQPqCgqvNQqMWTIVAxgm0XM1Qb5MDh4oXYjHryjWRbX6zZaikxptYRcR0lhI33jE/yk+/C3lhc3rVULUVoaMzj4viMTbj2j34I5frb9LN8sDbfnJVwVIj4miNviJMbxwOtUmqzMsmRbF3e/dsgxCjbG5EkniKo4ptpMJaWpPfEH2hprQtI6RqgVg61BTIRjsR1SGIImFH7u3HmVDwzqTAXTOrMdnBAEdzcAI+ZOQe2OPduagvpnZAGGGEEH4T8ozt/twjNEshSnlzUGM4mDMj8NrXdh8zg3JxXLUAAeu82lqtptMhyL7NarsGqagUmTqARSxUraQQSVA/KdpE78em67k1GqQ9WlTdlOCUViATkCdx2gwJIkEGCBoOVamnVvmmykrdhlgxBIF0d2EkGQex4dLRJBMuAPx5XsMgAdyo7CM7ZlD13c5PstCdWJDNE/PuVefQ8hbbSJIbI/w4Q02UdJUkHC242GYhyTlH3ZGuZWZokhVQAAQFAglgOrqYkmfYQbrNXTVWmsrQVDKWypbIDAEsgJAImfb147VpjAqbtgAq1uOrAyAREgnMAbcZzWtp6RFQN1vaRq071hSpBBB2IIjAmds5wZGIMnjProymQqsUk3l1MbFQ1xui1UaSwbM43Lx9Mv7qgxEgWnba5YMe08Dvohg23MCSpaWyCSDLEwQYzH5nheoAWMxWW34+8XaGqPvXm1ElSp+AXbYgBVuYAgYkrJwo34J59zqhdTpJVsZfiVBayzaVgtUp2jJbpDT6EDizXatEVWZ7esLH4ZYEqNpB9BIxnbhcfDVGqw1Ikmb1tYFGZABMyMwFG9sqJBzxist7vt09svFdywuOkfcqaY/H09gBMiJEkCDPeMRueKdRU6KRgSUDEWBZLGdtgTMbb/AC4hyVGQszZxIs7gD4gT6j+QwZ4nrMLS9kE9NvYfh/Dvt/vwRvYmSMb0yYdRpMVGRsO3+vH3FlH4RkbD09OPuLdCya8Y6lJk/wCRyO8dJzMevuBvwhbTCm6VGquqzsWx+Y7GSDMzhdhgutLJRGJlnpNJPUCSoOCMQRBkyYjuSeFlcCOpZUyD/IxGZMxv2/PiaqCRj1tOkGCm8AoU1eYZmDRJZQt2ADcppqJJGDaDERuRwv5lVZWqWibSWZmJMTsTCGMkjNsEVOytayetQDUUp3F1DEtgXZBKvtccSAYEXQY4np6zUzUqOLkYeW9imoTPcAZIi4ERjEQBw9CybbmTHST4or0HL67y/wB4NIstiqtNXKjADZWZIXfYADuvDChommmpa5mtQuSQSVGWMQJIkwMEj8+DdJpDSW0kFgTP5tMDMkehMk9/QD6zXKGVUM1KbguhBGCpAa6wgwCGEHYCYJjhbFtX4+8WCr3U9JzSawU6gYkgMpQ25GWUg4j/ADH1gNwfquY2iRTeoSQtoGSYJJ2MCBHzMRtIGlp3gSCIYET05GRET6x/rxCvpK9Qm6qadNfhspqXcgZLM6kBclQEWYgkgbnWfSbggDzmcNTD4aWNzyqKig0LVMBiSS09RgCxdxmTv8hklqoYgTcpUsJBgxggbAGO1oxPvCnU8sKtTivUtDAsjhSpyeq4Ip6YLEGRj4RluDaClXCeWiUKawC5JYnpIPlhQFUN3PcbJjiOpU12ZSPZLBw4F1t74t13hKlqtUdRqZdEohFpZWGlywLjLEFux3iZwD2vRTV6J6FEGlSYFKTHIZfwOVEFVgMQnoJAjKuU05iKUH4S4KmCGnIHwsCFhbZItOc8QAMbgKBHTckekQSQMHpuMiTsTw5qpIA7bQBdVME0GnNHT0qLsp8tFQMFtuCiBgsYkAbHJ234X656x1CnTVWWoKflkWM4tdlPmwWCSpuyZP4SCOpXS0QJAEDG36fM4H8OAtYpvVIkMmbhIIJtA2O3U/V2QgDgKJbmFiN7ydGBMHqK70QiM7uGuBNrMT8RaR0jrPcKFnYcB8r5xUpoatSKrVCS1pgliR+I7kKoSAGkKDMZB2o1CU6RWoWgoFhWlgYNsGIU4OTv0ziRwNpuXgItVWhKUEHLAdQLNawIifmZv7i4POnUbnG8xsAX9s0es5hTpgFmVbsA7z742USJO0R7Su1PNir1KZGCyhagvgqyyptAMwp9YMEkibeKObVVIFEBbaYZVAE9gqMcLgXyMYI3Fy8RfXtTk2adVcwClhJBfIkHqGwM7svpErXh6YY1OpHq0ejXQL0Ea19EP2aAEKpLkRIaMC4+stn2B9uLn04NQP3Ckb/Pf3kncke23C/levvqVB0lwFyGAOBtbJgqQTljGZCndL4q19R9T92DvSorTD1mpmKjFmKoiGZMQalghmtgSY4NULm0lyTa8u8W84AYU+pDaQSy2gjHwsQJ6okjAIiTceEegqqWFpJcOnlqEZ7jeCR0bQgdiMYAHcjgCrRQLVraZzimBVpmoXDxa1VRMsLTaxcxaynq6kn6hUeTUBFNA16FCtQ3CGsViBDKSDBUxcBvs08ML6p3eG40UuGNFcHv69WjvX+JxWWmtlRlR1c1lEUzBK/s1cioYZWGBPSd9+HPiHVLNOoIKFeghgZuF0gTIDIIB2JETnPnfK6zN5EeYEUhzANoUAqxy4ulF6mk4V1kAMBs9BQqLoaVQ4kGEyCQzvUUQS2SjSQT6CT2etNabAqbTl1DgA9NvfKNDqUpuGfzEcCAyKF3w0Ag3ZB3EADGRkypU8xy8wCARGIySJiZgbZPz4d0NAEYIMstEERgEioASPSWB32k78KdayrVrMaQcm4B9yoDsZt74MgnYncZJGjfUxtCLIyqLWI+cuJP3ZkVgrGtEiVjFwMZJmwzvIn04nQJo0mq1XuKuDLKJ7rhQWMiWaMMSoxvxHk2muYuQQFBJF+LQjAdstLNduPhGRMma7k6vSIJNjOvmQ28wLiDABBMgqOmZW0qpXn11U1SG29kclTTT0jrmFrr0VFDQqlQwJgKV7QYYWkHH5ZEzxHlaJl6ZTP7k5j/AC7yAF3uOQNgZA8a6arVRKVKn0owMiMfs2wtrAoQIAZxaZyCo4A0RanaUlv30NynAALBCJZZIx2kRIHCmWy9/KOC3yu801xJHc9zKntm0AnP95kcDDlqmua3WTYqp1kqBBvYCeokx1NJwuwAJlpOaLWNqzcIJVkeSDtBwWAMAxNpjbEZHxd4rq6KtkkUyYVRSvkqFkF2qgUTnFibRMxg6FNiSq4JHyk9TW+Jp9fy6mwqhsCqwJyASyoqgAnBMUxj55IJHGT1PMmtNOlUZ0oFS9TZg1QtAmZUdBGImM8Z/mn2t1KtOKdEUXUgq5IqR0sBAsUBs4Ygx6cU8grUlpVUp6i6+Kla4WExtBPxAMZyRMyQDtZ+kfSWf4Svgq4okK+Rf3Dz9s2+n8QFND5rTUdXNMTMsSQVBJ72G4mNl23PGe5tz4a6hSpq70S1Ul7CBcAoAKyyyMgi45k5weFmu5W9coEdk6pnqtwrkSsgTAi4xFxmBB4N5I1PR17NVXpm0B0MFbSxYHsTmBjEgncDjyKgUMP3TOOocms5UYOfvbynedcq8nUwZLLaA8NEFQVyDkgsI6gfiE5jg1WpoqBmZHqsz2orkuURIVwitcoBVrXEQVJJhg32p5xpGa5alNgAZRVeGMEz004E7GRjGYBB7yLV+fqa1VVIppSWkhMi65rmPUneFXEQFAH7p8xKjUw2EmH/ANCFG0ecr8RLSqQaNc02HxeUQq4Aly5BAJxPUJByOxnmJaopiEXpQSD3zmWxMjtH8l2us8t3b4VgyAGIBZRhTiSDv6Gcgxxdy/RFFBmboIxGNxj8Xud8x24k1Bl1bRXEJoWw2+812m0EopxlR29uPuGug1K+VTkKTYu8eg4+46o4UkbyXRE+l1z+WkoGUgAuWVSFII8wgCwqwhpBWbx0CDwr5ksIIwS4j9GJ7iN98x6dwTS0ilQwUZk3lQHltyLQAmIFw6tpJjivXUg24BASqc5ghJVhnBBAI29oweJwwDAmNqNqIURIrKVDSEKMU+L48Akj3AYAnGCMehnJ1mgSSruaoO+EMgozR+EIq1RjMhcGDwDpNPYPOZjTdGZlsjYAqYEmD5cmO+JJEcF6moKS1GwfNuyM9TYU7Ek2rBjYYtDNHBltXh7TMXjLl+qNRA7EMTMGVIIlrTKdLAj9339DxmfE7OmpSoCxVXAYQcW2STEASQRdvBMQOD/DVVlW0C5VYLHSCBGCAWE2wJ7xbknC/eJuT1K7xTgqouYXWm6B0k+hURgEgnPqFKbGBp01CDDKdS0wIIiB6Awe89xt23M54G8RGuunb7qP2gbZfdjfbJPVMiIUmW3Jnj7QllcB4vDSVVVFpLZByBCmVU+ikgkkcNdXp5mBk43Pt6SwMCIjv37BXPiv2hUG0m3eJPCR1Pkkar474U4uCgL8ZHxNMwsXbHeeGeu5v93otVCH9nSBIIiTbMDO5JjtkscxB4suINig4xMFc97VgRuciCIIJJF9RbySCveJXIGQZghjMjAjYevHNrV6Ya/yG06VMOcSjk2tqamhTq16So5WbQS0SM7iVJByvoACSRwq5Zp666/UtVqOKK206FOSEIKhwVXC9IW2QPiLA5xw7oU9wQQymJAF0k5Ix3Mb92YESCBbRInC3O3soOFM3NIEQIie4mBJ4KnxgJKgWvJ6nDMLm97zjN/MfW3rwtrvbqFLyVY0wBgCCCrWyZckuVMbfna7Z+x9Y2g/x7/W/CrnnLWco1ILeFK9VwlTMqKi5p4nMNi4ERxVSIVsnfrIqeDmRqEPTWkTFrCImWtBMAxmSZLYEETBJgN5CtTZeoSb1wYUAntsYiWOCdoCniT0nRR55T4WEUgSWJAmS4wqmTAAk2lpIngbU1riQBYhUKJYiM/vjYSSe3eTnq9UK6rAwSFIxGtKhTqOyICBWqG8IR/hgSbltMEyIz7bCOAubhfvFQU1tUdJEQWIxnsVtM+pnN2Ip0bPczKSsFTicZuEmYnvkDcfLgnWaUg31AWDHdgCxJPcHBJ2lj2WF7cJDm1hN12GmQ0ROyhsZB3MAjbYD2kWgExsAVXPkc62wgImpop1MzqJp3XK1ptICdRvDCFODIlrR0sN1GTELsdzm0+pMEYOJ2u4dc4pafylpaoB0cqLCJJzAaNwLj8facYJIbQOlrnMKmCWxPNanJqifs0d51KlUpXNky6sXtdQwFjE1GuAx0w8q85b9nmopwv300FZlJFMMSShmQzBShyTgGJmDnjTck0GkRmGkRLyAGi+e5AueSVwTKkgnMHg+vrUSTJcAEXU4e0rMhhJ7g/hP6zFj8SxwkeutmztEb/ZxplY3+bUBId1aqSrsJ62FouJuYmTGTiDxVzPSIj1az1hExTDLIUiC9OmAYdnZAuRiTHc8POS0mVUDKQXlrmADN1ZZlAHVJWYEZmd5B1iI+CFYAyIMxExscRcf7b8CzMMkxGvSx1QnRa5aupj4XFAlkMG0moOk/IzP/TJOY4Dq8kqs7GAKZJLOxgkO3YeslhmOqO3HxpHJp206ltt4QCFkFjt2InMjAkEYJVTk9UU1RazU1Req0Bi7sRe5uJKqWzbJicyCBwKVrDHb8w6RVxcT7T8hp0HNRGcM6FHuIa8QSs7AWEGGiYuBJEQZ94Koy3Kt4tSZPUfh6QZY7C0RI9pPEqakUwjtc4UAvESRAJ3P9/6doVlIDAzGQRjJExd7gj0GTM7cSVCWe5MKmxuL9PvAxyUvRHn1GYKCzKFC02gbulzGoJHwMxAI22HGeq66lVWxbdSSAAFaQJwWaosil3yM7gAzB1NVnDEIbYhnaYgiCJMAsSJaMD1EEgq6WkP/wBNcfhkFFz32aZ9h2yOBZzjHXHaXJVS172iXS8vajWVgRVc0muJLKcGnIDiRYb4tKxjJnPAfibVKGpgqQf2ko6jIVC4OxV4NPsWwxB+KONTV5VUF1Ret1pMEpxALSGCkzPVaqzj19uFep1YamWNI1abCnCkoSUqKzK5BwIEgq1hkGB6uQPqDkX9/eatWm+xmL8d+HqVNZo0Qr3qBZJkG6ZSfUDIHoOMNR0pYGASQQIgnGZONoIA278eneI+Vam63T0nKm3JfZldYVbiGW0qCZMAZ6IEpNVpfMLmoKK6gQ7+axVyRkpTSqCC1vWzNdcIgkmOOnwlQ8sXN/rFVLaoj5Nz2pRrByDWY4CXGJttU4BkgHtnO+TOtHi2s/wUaBYTgVHnpwYIUKAIy8wY+I2mM3T0N9yG2VDQxchSqDJF1Pp+Im5iNipBJAM+W6GszVHoJc9BlYphmIE5ClM5gFMEY6dobUpU3OphtM5pGxh7fahXUlfJpypI/wARjHrDhoj0IP59+C+VeO9TWePJSJRSQGcyzQoALZY7KJH59l9Op94cHU0LVPWxQU6dRiIpgyR1LI+FYyGOwxc+uSlC0RMPRZmAKS9J5VmU4V7SwMMQen4dgluHon+GZ4Vn75mwbV09RQqU6DqapiQekiHWZuJgG05EySckzw2pKbQvoAMSdgP69/o4etX8ul51KzzaCjyyKgCKoJupqpN1ZqkvcQtpLYMKJ2mnrBlVhIuVSPzAIzHvxz69PQMbSarUcrpJxe/vm70dcCmgu/CP5fPj7gOhNq5Gw7H0+fH3HSFY23i7wesmPbGZHYztP8AOE/PK1qyZ67qRwCOvP4mAX4fiIbvgSSNFr9OFUxP0DwqjJEnePyIM/wAOJWGltVrzzXBiY8zrVEikuIALGIweiASVWbpKiZUAwNm7r6+mSklO8KwJUMzKuTIZn8yFbf8ADPxQIuMt0SbWPqY2xtMY7kzmeB9XymlWYebTWoaZlCwBIPse2w/QenGoWBuesxnW4tBuQacBb5D3EWOJi20ZCncElsxkRsDAdEApn1U+uQZntOVmPYH3FdWl7n+Xc+nFGhFzWmT1XTOcqMfIXGJyJ34CxBtMYs7FzCnADNtk3Yj0EfnI37wCczxVrVJTpkGY9sgkzJyLflEj5kfltU1BJxhRjHYmfn/YcXajShKkAnrUs3uekAbbAA++TJOIn4rUEYiP4VAatz0k/OnAgq9kdJkgEkiJIAGZiTBJHpxDUofMEAHaYkzvu3Y537D146VgBgchR6Hsp2I9QM78TqaYN0sWINQqc75bMbTicDjjBdQtOta0DTR7E2w/yAIO6icMLfywZGeLdTRYKiwxsuEC2IiIuGQxBxn1mDBFWrrsKzAMw7YJGykiY3ydtvQDiWnNzCmcoxYEewMYO43Bwfwj3mhaS6rDeCSbZhVWoCqsQwuiBGZP4cYmT7evHaFAEqxNOQrR8f8AmyBglbXOwzKkGLeOUKAKgxsgYRjMgb7/AIj+p9TJJoB0CtswBOBuYaRjBB2jb5gRbkgG0jWmiXMzPNqQaoDkYhTA6mBHwz7EQBmZ9yBNJSKnCL0nY94UTFoO0WnBwAfWNTW5chEEXK0kg5Hp/IAfLHpxKny9AWAWO094kkiT75/M8N5LdZzDhrCAcrVCfMwzj0hQI9I9+5Jn124E5vzRlepARkEkrbP4QSJxJO0f5s7Zf0tEqjAOSe5+vXG2Twn13L1OpRcxUOdv4GJ7RxVw1EXOrtCAvjpKqWoSlTDsq3s0WoEAW34iOotFytLMdj7jgHUUmcGu6vLg0+rOATFq5LwAglRgSSAZ4K53ph+yEnBkds+WJ2Anh5pOUU9RpEVwRN5BSEIaSt4IA64Jz7njUpFFB7yo2vYRNyfTEVGY0/2dRFKQQykF2MyCZUDy5jbG+IY1+T0ILCmiBWDtCwDawYlv3h0n9DPFXIFt0wYbrdTn1C1GAJ95ziMkxG3DOk8m05Fl2c5JyPlmI4kqg6riU0FGiT1WjCqrgTUMSZAmR1SYlwfeY6YjhDWTrqdQuWMEGdoBCkjpAEA7GMHsH1NR93pmBNisPYsqlo9JJ+eBwjrJdrVpnZ6YcncytwAE4UQgkADvw9kvv2kTgm6wZr1VWTdCDiGnB+EHF10HO0H2hpq+ZMjFgjkA/AYAEjCg7s0wB6yRgHi1NAoUHJlScxvE+n5fLgisgsKgASog7xMnEyMHaQf5cKFPw5jKC6FAnBqA1Mus57HeZyPXHqRn+PFFBMgqYQbADc7STGNwPy9o4rJtWoo2uBj5qSf4r/E8fUFx+Z/lPCs3GIqotmIEq1RM2HZ3dmmcoCImPhERjHw+2DhH1j+u3bHtxa+mAVTJkz/D8uIpTyPcTsPT5cGtNoDEtgyCVPqd8ew/Lb+fCfV8ndhURazft1AcvayqZEsiAKRKiPiA2JEyQ5qUQfWZAn9fy7n6jiqnT6QZPf07T7e3BDUDNUsBiZ77h5beczs9YsEVnUoGHUWIpgwgY2zEYUCZwVvPKXl6msuSK602AmoSzKPLsSghAqvIDdRSAQchTG3OmFt0mbj/AEztvwFr+V06yAVFDjfIGDO4MSD7jPBoGU6jCL3ORPJ63Iqwb9mEqLcVtV2aT1GAARf/AIdRZGTYxHxAcOeS+HKmp8ytVe2lUqvUVaZqFqisApHmMQ3lOBswuaJMY40zeE6CpMMyQP2bOxTp8wgFZ6hdLQxOWJ9Ic/dRkbACPy9OGtXYiybwmczFeINIKVdKhsp0GpiiYpLUsKksgVLSAWAtBtIkREkcZ3m2gY1UtWyoz00KEKWQ1Q/lq7AQHNtxVQABYIJkn1Kvy9GWGUOp3VgCDsdo9eAv+CKDtKtVpw6uAjfiRDY3UGggdOIEY4Kg5tYwVqacTz+tTvorQpBWqVgPLPlAhlmGqX/HSenBDglhIFuD07jQotNFUbKoUYOwEev99/YcNNB4Yo0Q9gMkm4mJbq3Jj1ExtPbip9OLo3ggD87c/wAeF8RqYeQmPc4mn0uUXP4R/L58fcOdFo0FNMD4V/kOPuLxwmN4Wmf/2Q==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0" descr="data:image/jpeg;base64,/9j/4AAQSkZJRgABAQAAAQABAAD/2wCEAAkGBhQSERUUExQWFBUVGBsYFxgYGB0bHhweHRsdIBsYGxohHCYiGBojGhseHy8gIycpLS4sHyAxNTAqNiYrLCkBCQoKDgwOGg8PGiwkHyIqNC8sLCosNDQsLCwqLS0sLCwsLC0sLCwsLC8sLCwsLCwsLCwsLCwsLCwsLCwsLCwsLP/AABEIAJwBQgMBIgACEQEDEQH/xAAbAAACAwEBAQAAAAAAAAAAAAAEBQIDBgEHAP/EAEUQAAIBAwIEBAMFBgQEBAcBAAECEQMSIQQxAAUiQQYTUWEycfAHFEKBkSNSobHB0TNi4fEWJHKCF1OSohU0Q3ODk7JE/8QAGQEAAwEBAQAAAAAAAAAAAAAAAgMEAQUA/8QAMxEAAgEDAgQDBwQCAwEAAAAAAQIAAxEhEjEEE0FRImHwcYGRobHB4RQyQtFSYiRTsiP/2gAMAwEAAhEDEQA/AN1zXTCqxLAGcZE7EgDbha/JaO/lp/6Rw51C7/M/z4X8111PT0zVqutNRuSe/YDuWxgATjY545bO14lqd8xc/IaGf2SfoD/vj+vAVDRaGoSq/d2KmCFZSROIwTvER8/lwg8ReIdTqqLLpdLX8lwQ1VqWSp7om5lZE5x2BA4xWl8NasvK6euCuZNJxn1EgZ7R/CODXVa7NA5HlPVz4X0bEHy6XtBAmfkc9/4+nEafhDR4imkDIN3aP+raP68eW1NSaZIqLUBW1HUuVMDEFTSuXpiB2lo9uJzcEdV7EjP7UDtHemYgzgnYxJ4PxjZp7lAHeer/APCGkH4Fx/mP98/X5V6nw9oEF9QUQJwzsN/QS3scex48uHMFhsVQDMg1Bkn1/Z7GTIxOM7zavMkEf4uRk+bBODcfgiCDsIwO4PGXbqZ7lDvPUh4V0lQK600YEYIMg47GSD8/Tif/AAdp/wDyh/E/W3GH8LeNPudyPTD02YGUhWUxDGIh5hd2ERvx6by3mFPUU/MpNepx3BnEqQepSPQ+3Y8KZ3XN57lRKfA+lmRTAye5/vsfr14h/wAC6bPR/E/0P8eNSUP+/wCuRPEPJP12/v8AW3CxxDd57k5ma/4G00geWPWc+0D5n0+e05oP2f6drcOsbANAyZ7e5+sRrRTP+n1/fj5KefrOPr+fGc9j1nhSmVX7O9OBAar/APsb63/pxYv2f6YCIqHBGXP9PbjVFPz/AD+Xv9fpx0p8vr5n6/mYrtM5RmWbwHpz2qen+I38pxv9TPFdT7PNPEftP/WT9dv141hpnv8AX9/9+OihtA7/AJ/rGP5cYOIYT3KmS/8AD3Tj9/26/wDf6j5ccH2daYHep/6/4bf17enGt8r6/ofb6756KWI+u3G/qGPWaKZtMkPs/wBOP35/6t+Ph4C020VPzdv4bRv/AD9I41bU8fX6/r9HfhdW5zRp7vedv2Yu27EjpBn1I2Mb8YeJbvBanbeJx9n+miAKnr/iN8857TxH/wAO9N283ftUJ/vnHDxefUCY8zfPwvj87Y3B/P8AiXT5hRMftqWdpqLn2yc5/p7ce/UOTvNVPOZj/wANtMd/M/8AW3r2+v5cWj7OdLGzn/8AIf77ca0IMn+I/v3/ALzxLyfr6/PjOc194xad8zHjwBpk6gp2tgsSCGiZB9jv9FhS8M0AsCmAP9IOPWDw4qJMjbbv7/rMcWJSx9fl9f6cYazTeUSZnz4S0/8A5Sn5j6/v/SgeCtKRPkr/AB/L5/U+vGn8j1+to+u/rtP1Ojt6/P1+v68Z+oa+89yJnl8G6b/yh3/X9eKz4N00/wCEpHzPp/txp/L+p+vXj5qWfr6H18znOY9Z7kTMP4M0toU0UgbTn+fz4CreA9MT/hf+5vX0n6iO542D0Z9uI/d/lP17/UcEKx7zGpHpMZQ8CaZGuFJTgghjcDOYIJPeDP6ERni+A9KGnyv/AHHtEYk5x78bF6P19b/68UtQ4Lm+czlNM5T8JadY/ZjGN2OD+f8AXvxXU8K0CINMH5y3rkGf7bnjTtR+vlxVW0/6fUcAaxHWaaLbzzLnlOlpqhQUFYFQZuOxzAzt8uDfD/KKeoVnakBkAQz9xJjO0xwN47SNV6dCfyMfxjh94Co/8ux/zenoTOI99v8AXgC7WBvOzX4SmOEVgubDMkPBenP4QPyH9+PuNMlDA327cfcU6z3nK5dSU875jWNZWoB6gRralNEDE52IuHxLs5ICkE524WfcHr1PP1Cq7LPlUgb0ogfiY/DVrm35CCewA5zKmHMRc3mso6GBlngiBUYbkZAAgg+wz9RK9F71WoaigoWek5QgQtp/AQMG63BXF05VV1NfSbExysAciaxtJUJLWkmQeoOTMZPwz+np27VfcmmIYSZACse4BOQSCI7EZOZMcBaTn9VVPm6J2ZTaTSR1BMKYZWUw8sAR6xG8cOhqf+Xp1RSqGbz5ez/F8MFct7Yme534rUXUZ+v4lS1UbaLeY+E01KW11cwIVrYdfQK0m5N5QiDM434wfM/s71KPFOmaomL6exI7ss3UnzkMAB6nc7tuf1WEUtHVBm0Gp05kgmOlmtjt6wTggE6jleprUacN5FZYLmREi4MojYHpPpj5cWUatWgNJ29u3yiXC1LkCebN4P1JkGgScC66nB91YtBB3kGPWOJt4I1W3kkf5jUo79//AKvbG/oPXPoCaXXraG+7sJF/QbrdjkqFLWyd1yCBJYSfzTQ12qH7s2nUgCVqoJJ7QwEjHsYxHDTxjggYz5wFpAi9jPMdP4M1BkMtJdvirU1jt6kfl/oeGnJuR6vSVRUovQBbBBqXo09mCDqGJBEEZg8bGj4a1rz5lekMmFWmzgehE2xBA9fcmeLx4c1OS1TTkkf+XUWDAA/HJGJj+OMtWsbeIiLZTfwrF3hItpUqLWqtWL1L0tJYKpEx1qhuLZYDGRhSG40FHndM73J81/hIJ+c/68KK3gqs10aw9X4RRAAwQLYqSpneM75OOB9D4O1dgSrqVpIDk0izPA2AdlSB8we24WOMZ0Y3Jg6a19pq9JqadQkIwYjcDcScSvxCfcZ7duO2TMdt/wCB/r9Txjj9m9FXL1tU3mN1XdFMzdIOSSQANifWCuADDylqSX09YWWkoWpVPlH4WkqzM8BDfJBk7SW6YWyjFjiMN1FyJoeYc2o6e3zqi075CyTJiJgZLRIzHf8AVDzP7Q9PTjySdQT3RrVAnPXBnAOADt6HhXX5HSZw1SsS9Q7XiWa2D2IYn4oWAIwAJ4sHhygi31GA7FqlS2bpUE7AE3BQR6KBtw9UHWINcbARbr/tF1FTFJEpIRjHmMQREAmArTP4P3cmbSnq8wrO731WN4y5NQbLlWhIEHYBfSTlQNZW5JprlB8uWkKgb4mjMKB1NAG3y+fx5DRpFqrLbkZebRPYE4EmPc7eg4aANohqvcGZ/TeItTQDWuVwSBUAdTDwSenHU4M9xGwnhvW+0iqSAtOkoMEyWJzHy/CT65HpJ4nzblNNiAXpoxfDm1mLHAAJmGMgCBdGFGBC0+FCrJp4e5kapdawBsdBBQwSBcRdOJnvkLAbw0qYlXMedah4NV3zAsJCAkj8NMDGSCGP9eBqWrcdQDqLSQCSMwYxAuEjJBjb1KnT6Xk9VadtS55wekkAZ7W4kbjb5b8c0VEWMLSFLeW4MYlQkN3iCFwZBPaCeEsyg2M8jEtfTexzFWh0lyAhn6hOYOYOAIwDI2iImfUYaR+zFSsLsMRBMkABbmAFszA2gAcMxzmjRDrDWoYEZEHNxKksASMG0k4O5jh83J2tZlSbllbAc9JIMWRJk4xufUztgAD3m1lqLUbw4JuPYdplG5kaZPl1CCMErCkGIJlYE5GDH5QOLuVeNtQjQ5LjcBwZKjuDAM5B3HyAAHDT7qtpUza+NlGCDgYBWBgAbCRwbT5SlQBChYAC0CBlYxJaTgYwcb4icCgbzErIaegL4r/aG1PFNM6dqiw1VUv8rqMdVpGFJjPuSO24Amn8d0mRSNPqCxElbFAGD+JmUevucYzBG5By1WaqgR6Sy9EkEuJpsPxMCt0r3k4g78PNL4dRAIcnAi5UPb2Qem3rwssqmzRqtVYeEQDQ+MS9cK2nqU6R2qN2PcONlEzsSdsGONHS1KMMOu0/EP17+ueKNPy63ZgdsBFEfzkf24MRe8/Q+R4B3X+MoRan8pyPSfy+sduOWn6/L5fw4mxjjhb6+vnwnXH6ZUU9vr9Nx8uI2fW/13/jxa+/19D/AH4j77/X13PBa+09plZ+u/8Ar9fKaiuJ+vy+v58XOPz+vn9bfOtjjP8AAj6+vbgg89plBT1+vb69uIVT6/6fX8uL3EcV3ZO+O/b6HAs/czQs8w+0Nf8Amv8A8afzaeND9n6zpW2m8/1zwh+0JZ1c9vLTb3u/Xvj8+3Gl+z8AaUZk3n89h/fihj4FnU4gE8Ko9k0goj34+4sGoX1H6j+/H3Gc3znL0mKeZVtWOhIyYUoBgbZJBsxkkZxiccAcx5frUpo1DXM9T8aP5bBv/typtI9PxdyuOBtRqalpIqOIe4ZMAhpEqTaR2PYgkGQY4z2r5/VpsH84oeo3KidzJBNk59D6Di10YZEm1gGaTw9oddBOq1hpkwUpTTLAZgkwYBn4FORudwHi1HamLgswc9ee+zNdKqJ+IgkE9uPKtJzGvqa6UzXqk1KiICXaAS6wYGMHqiIxx6y1WFx8KNCmRJtaLPh+IQE3JmZznjm8aCADH0SDgQTl/m+YrVK9yz8C0iqZG/mF2J+QaBIgDuw1ddcXGQQD0gMDIIEC7OR+ntniJreWoW6CGhRImCRBAx0mGA+XzHHNU5plXa0W9hI3uG8GDMn5+vaUMSPOMtBdfoTVqU6hNal5bFukiDdlg6i6RGCCJgnYnFPiDRV6tM+RXFNiZMgMphT0g2tYTKkMBOGGZwZToS0kNeLQAL1ABjMAz3ME7WzHxTE6abgSCLmaGaSbXYneARFxmSZjtAGGowYGbYEGYzkfg16xU6zUVFW79mgql7jBEh8rt2STHcbcQ5l4E1iMPu9dnpsQA3mMhUkCS1qgFcRcomY6czxvdVS8xGQMFLBNwAPiVsj/ALYAjvvwToadtIqziobmMz6tIH5LA/L24uXiCcm0RozYXmTfwEpoFfvtU1TMsarWHGR5d0eWCPWRM3bDhNyz7P8AWecwqVmpIhy61ibsbL1BgciWcCPRo41LchYVnqB6VrVvNC3mbVctAW2NiNzGf10n3qmJlhBf9dhtGc4/249zyJ4LeZWt4F0TUUpny7liKotuJMSSc3zg9dwMj2HFnhDw191oPQrlWQVZUWgKcIwcDMHOQCQCsgzM0aTw8Vak/m0/2RBIBY4ucntEwwHp07+jrV1V1IqLRqISlWGJbpkU5KzJiLlnBzIImYw1mIIJuO9tptvKZbnX2ZAHz+XuKNVeq1QACQJUqQJQkjYC0z8KieNNy+g7aZKfMKlOo2S/7NSrZwbSsRBAkqLv3YJuN8McuNCkKbMrsGZiQZ+JycjfE2yY2mBsKOectWqiAOKZjqMkXCIUEqQTk/8A9DvwZrMRZjt16zNI3tMlzv7MAreboLUYOCF2KkMCtjBegr6MT2yNuNbotFNKmutelXqL1ZpqFyCJsI3tMFoB3woJHHfCGrpPokam/mIDFxBBkEAyNwbhMf3zXqqi1GD9NqqSTgQRjfERvdOIER3XWruME/LM1EG8xniD7M9OdQraR/J6gWUJNp3BTAjPYm30iAp1mkdrUqOTUrIkCoQt7BuorApgGSATC9uxkkd6tohR1AFuxJCBVd0N0YLKDIk3SMiFznMq9Xp8lWZnAJFqsxt7s0GIwCJB7CZyIqVatlJtj15xllUFptE8QOBDpJB/DMAwCRG4+LHsO/CerUQlmeGLKVcIpEoCekAsxySVkZ6oBWOAqvMaSLZUZUcC4taQ0yMDBxIYbxhpi2eOaeSAZgyPh6YABAjqJEzkmd4wIidldLM0apUggDMhzLkxqQgCoqhLW8sH4TsQcAKagjMHEgFSHLqeJ207ohllCBB8RwDBcxiY6tpiQPhJ44iAZ3Jx2x2xjG5OP4yeKV1AZsDpFoJTBYFyrH4gcBhg72yJEng1qvV6YEXU00sv1jOs9p2PqDK7HuOqciP4evEtPUIYEbyI2gSfSc/r+fH3JuaUaN6V6lJKqsUMnJVAqqSYO6qCeLR4h0fkshrUQWD9JIEyWA39gB7CO2B0CSROUOCqatSg2vjEG5nqP+UrJAoioDUd0lSGYqztM/EWyTcMb24J875rV1ml6Gq1VVmLBxUYqRIKqhKlqbARKlidpEZPovO6CyXoHqqLDFDIIJWMAQJDe0jM7nihatOsjComGEVFElbDOT+9kBg1pKnv2eenV0nSwvc++dO1xcEieY/8TagFW+86g9MNe0gE4YBSbXXGLoPy34src41QUVPvVZ1aQjq7gAgzaygi1wM2HsQQSI4dc9oaLTok6NqqwJNPWMCGK3WMLZJK9Svs4kiMgLuWc70KyU0NQK62up1bEEHIuFhDR8QMYMEZjjp2FtWn6f3EXO15dyzxDqnJjU12cEW0r1JeZkSUh2U5tAE5wY4ApeLdSxuNeoxmR1CCN4gLgYOPU/oVW1ehj/5J8kj/AObZv1FmfWP5b8W1ebaNjcdA2xBJ1TAkzuxs6iQSLjvkkzwvSp/j9P7haj/lAB4w1Sb6oxiTho9SAVMGM4Ht2jizVeJdbSAnUs4ZZVpWojQT1IxmRGDNrA/EoIniQ5joR/8A4j3z96f90x+AZnM5xxbpOd6O1qa6EkPkr94YiRBuynQcfF04wTGOPaV/6/8Az/c3U3+UCqeO9TcT5g+RHSN4AkFvQ5J7j5DarxfqYhNQxU9+m6cb9AIG2Bg74yBbX5hpgenRJb6NXqSDA9AIOPTsPQ8DvzSgQSNFTAMiPMqncGBMiR/Qe3DFp0t+WPgJ7W/VjI1vE+tVAyapyhYCSFvUwek/uyASMwcdwQo6+ONaBaK8x3sXE5km3HfJ4Ooc70NNiw0bZEQdSSCPRgyEMJgyRggbEA8aHw3yTQ65XcaY0whtCis57Ek4AgRIHrnjKhpU11PTx7B/cJdbbN85nzz7z6aPWqKagUhgYBkOxHTH7rDbG/FOt8T1VVV09Z1FsG3ubm9R+6V2P8uNfq/s10t0xVVQYsR9zO8uG7/w4Ef7LqRZratRVu7FXJg+pVBIztP9OEpX4a9x8LSqrUrPTFNrY69ZuOXcy0r0aby3UitlXJyAcm3J9+OcA6PlJp00QPXIRQoPl0MwInKz+vH3G/8AGk9ng9UzTJ+s++eMpzLTM3ou+cfxJjGZ41vM6XlCoOyMwEegaAM7AYHCvReFW1SiqKiIhk5i7DMpBEqBlZuk9scU1nCjxSYKScSnwJplXUVHZUikhqGoQwalgqCuQCDcZJWek5xxqxqhW5YanlKf8dhS6yrW1KlqsA0tdAJE5aYji3lfh2nQpVKaqH8wp5lzp1BZCqQMZBMgjMn8mFKlbTSmiIoSSLXQDcmAu49/eeOHWr6rlQTtvKaaFbAmQ0ovpU3YQSFkNO8qbTvPTCnvgSSZ4KqasyLbT75kwPXOCZO39eBBQanSqFgpSGdial5AAJmAuRbOBnbfhVqvFVIaT72JelNsgHLRtBCsAc5j9JPE+io9yg3+sZgbx6wYeWoWMpdk9oGMQRJxO047cRq1PLkm2Axi4x+J9uk+3tk8Vcv1Iq00qvTqIzLd5bAKVwTvJIMCYGwMdjwWrfEVQBgTiJJJJWLiO8mSPTJ9RYHVn19pqkWlAmT5dO5JHxC0DIMEkTIIyI9ewnhVzrU6xTRGloJWUsL8AgCBIaoSAsnuoMRvmOHNSkxwSXYArEkncGYnAIC+2P1z3ifmS0tTTpWVLv2YLCAo8ysixdJ64qXWxMAExM8O4VC9SwF8Hf194upUKriaWtplIYWAwV/CP8vt6Z4H1y0KaGo4pKsiWZVGJAySO4xHeQBJInzRuf1nAzYGRGAGDNSnRb4s7PU3A2OxiOI8z8OVK7VKr63TU4eo1rXsaYNVgRd5e1wiQNgIgY4t/QhT4msPIQRWYjaA+OfFtPUvZRRUoo3xKyqXPZyB6C4AHMGe5UJ9DzZ9MqlCFxLL6gsSJzjpgjaO3odePsnrqpZtUpEE4eoixHf9ngb+nHdHyulpz5lSlT1FUMoV7/NohWMhkkDzXhXlmJgkb546C1KIXQuR67xZB3ML8M+Kl01DV16zVaXm06Z090FifLIimCItDiQxFpn1kcEaLm6ayvpqq3VWXTVaVXouqGor0ZaETr6XXqA2n0PEeYslTU6TzyjKa0VPMtgqtXUiH7ABU7xhfbgrmOs0yX0xqNPR05qSKemeldU6tPDkqYXIcMD02QbcTwpSLft3v/UJ0A2PSN/BvJq2k0q0tQwLB2YQ5qQhAlZtxscCRvG54u1DuabmmoaoElaRJAdp/wAMtCwMmJIggER1cG80111LBSqWX8BEEExg3EGRPfIEd+MpznU1EWmEfyXq1lphgwcqrhgSoIAD2ysiY7EwI5bEvVu1t/WN40Cy4jPmlZqTWJSeopW1GLgWCruSImxSouKCDKxNrcR08opBwZUgqxgQGG8qdzO28mQeF9CjVJKO9R2YVIZmJ6VgBoAUM3lEHGASCbiYU86xDUZJJYCWiYAgRccAFu2ZOTtx6uDjR0HS+3xm0xi7SFPSRUeoDFyop75S7JMyTBg/9I/ePFlIekmIkDOTt+p9/wBeLalSB6+2ST6DE5PtP5cTpLaWFthNpY33bBvUQOoNiQuGG+OJG1OC5O3r6R1wp0gbxfo699R2qU0ZaLWgGrBmclkUE/AvfG+5nhdV0tWUq02ZXaq4tq3MpvY23KTgQgCiBAY/noAu5IWS2YEbbXNAJk3GDtnAJMq/EVa2mHgsEdWhQScGVgAfvwP+6eKkqWcKgtt+YnlXBLZhtasTQNaGBamr2rBi5V3JBLb3HeTPfirl2rqalK5t6oNqggBi1KQgMQDcY3JzkxHE20p+700c2hUS8kKQLAvTBkONgQQe29wBFocz8lmim7PUEdVG0FRd1iAL1KMMsCTOSYJPSZlGwnKpUHtt1v8AOV8gp/8ALIyqVLQxDYIBYEkjAny8432+Z9IMCGByMjfeNjn8j6D0I4F0WqRKdOmxN7oIgbfDL+i+w/SSscVVNLVczVd6XUwpiiwtNK4hGMzL7ggfDEFQYHHN5WvU2wuT/U62rxZySI+r8uGp07IepXSzrRTEhgQNxNMksPnv1TwgHh9dLZSama1rCn5xpIRPRaHhmZGN0QRPT8hw55dXCwrMSp7k/iuBBuwdx/EHMcBa7UU11qFqtWlUZgFYAha+KIIqrGCVIRcRuR6BlBiwK9N/XowWFjMvodbRp04qUkJhmBp2spXzAog1HBBDOMbCMHYcM01OnhmNIAICx6EaBfWnKsSI8h8e+28arXct0+pe806dcWhLxa0dVxWATi4BvUSPyCqcppL0rQUo+HMQACTuDJEmq47gXOZ3BJqiHNjfrY/nt5QQbY+0zHO9TSoSTTQm4qOgBZBKt1ECSGBwM4Hz4zOrBtJKgFh1WgAR+ERgRJO8953M+n6LlqUdS1aC/mIUqKxwestd7kl2kTvAxM8L/Efh3lrEGKmnqPIHlqTkRllyveREdthALOH4mlsCffCajUc2A+E8y1FMkNBLdtznIMTOB75zHC007QYAIOfyHfb6jPbjfaz7OqiuVWnUroQIYV6SzgYIamCrSCCMwc5J4HqfZ5UGBpKkHedXR+XaMRnjoLWpgfuEn0HtMZp3ZCGWAwntPrMggg/KM8O+VcwruxC6lqVR4/AFptPwrCYGScWGZwJPBet8HvRQu+lqEDtTqqzTMAgKGOx3gx68Q5b4fNZTGjrKdiKlWyfldTFwwMD241qiFb3FvdNCkGG1+dcypnIWsB1YCscZ+FLTAAGbcHcjYT0X2jMSVqacTMG1ypycG1gSJ9JA+XDTw34pox921Qd2U9DVJqEQ607LitwPmQoILDG6gRw71OgoVEAKVGB7NT8xUkZIuUld859NuJKoprh0HtGI0aj+0wnQatKlKm9ri9FaDPcA/ve/HODNJpbURV6VCgBc4AGBhowOPuFcyn/h8/zPaX7xZrdHUY1FALMKjghYIm4xn4RuJkj8pjjvISGoBBcxpu4cKpby385yQYSAwBIwSAAd9zpfvSBAZBBEgL1XTkRG4P8AbPGevWSVBUOWMjouJMknbqOSZ7zMcPrA1lziILikQd4yp6ciR5bhQpgeWQO3SAFj+H68WNpuodDfCASUaJBjJtiYj3x7A8KaOpa2ZqBySCLp3Yr6jHpE44sTmdXuXkGYuXa4wPiwI/gDkxxzxwX+08eM/wBYwOjLEXIxDFrg1NiLS7AhhMQR69m9J4ny7lpShZSpJSUMYCAKMLaZVVw15J77HM8JxzmqfxVo92GIxsHncHMHhtyrWLhqhaYYkFgd6tQCcSzEkRmPeMcE1EJi+/wmpX1m1oTVKZvZQRi0G5tiD0/hOSJPtMSOKqvNlXCLdv8AGfQtHQPcdztI4XagnzGWT/it6xAc9zk7xg9owJ4HFYYOAu8KrTOBkg5kmNhsc4PFa8LTW18ySpxLk4xCtRzNyCLoWPhXpB27LlunsSewzucxzmu33mipY2Hy2jHx/eqAuLH4ZB27578OxVj1EZ9SZnEwc47THrBys59SF9Jhb01KayAcA6nT+07r/fitAARaJpsS41GZbRUosO009Me+R5Gl774EknAHrxbqqyhK7KwIqVKqypBm+tXImNhCA5PeeK9Xpao03m06ZZRR0xJEwf8Al6X4lgkyoG7e8Y4QDVVKxNqsrBYmHPf4diNzOeGjxZl4nsPh7niawOWqM5QlXRUtVQ9vv1xawDz3YZxOW+0CpS0OlVKKEMzKi3XEW01aMmZINQY79zjj7wOyRbWUVzVYLSgLUCwGkFWiySwMqD79uFv2uqoTToFVbC4tWAom2IAjsMwN/nnnIgXiQvTt8Y64KTAcy5tV1LF6r3SWMEm0XMzEKuwFzMYHqffjV+B/Caup1NS2oFJCUyJUkRLPOIH7pB2JiI4Qcv8AClatpX1NMXqlQU2VQWaTBBIAwskDPrtueNl4ZY6XThHp2vfcysWUESJLQTACKeoYwDvv061QKmlN9rRJRnB09M+7vNFR5yqFrgQpgLFigdhhV2gCPU9htwVTL1U82khqqkFjcZyTIWCDcFExiYiZgEKjr6dQVXdUVwtwJLEAwIJJPWR0kmIJnG3C6p4qqUOboqlAjmmrEJ1eXAGSSD+AODOJndmu5aoxZh1GfXujnFJwpQMOhucGabmnNkp06K1FanJd1L2tTYmXwVYgsxF4JIO5GYgXR8sR6FPU02LCpcnSyggEswDOoLGo03FZhbaYI6Bw2qaIHzaJLfdQwMrd/iGGVVI+JUbqj4ZFJZAV145W1SVrahpqmoYKGqCIYQCf2sA2TJBbplQDbKzqkKMe+JqYBzmDI0MDcD6dbb/P8RJII22G+LvjWAGGwNhn/UDsJz23xH2oo2Kru1qt5kWtaOhGgMRBB6WyZPxExtxQ2vq3AnyXgWLLmBTW61mJvVt8mCJ7GeBstr2FpPZ7XLH4yGn5ifPdJW0KpGFxhSeq3ffHE+dapvJq2hAQjYnfGclARwu5fqTUrNUp0UVT/iMazwskFaaxT/akqwaAYxm0Wy61OjDqyvBV5DAu5EGQQRPp/P12MU0HQfCO4irdgVJtYDftvM7ySjOiBdTUitWRKZaKYAUBgqC0SCWAZj02yIyOHOn06F6j3MbbVU1CD5fSqmImwABcgiWtABkgLdZT8pfKpI/lqrCDtcA5cCTcxIplpIANz9QO5p0D0CqAH7uaYp1aqC31C1HAWQJJNwn3sW5uBqXZrX36evRlKEFQYFruT1WL0qKorMtWH2Ml5RCCLsUy7CDDG0gyRwgTnVPltatQrUtQCH/ZqwVoS0BQCWErKkraYiM5bjf0X8ysxVkqQbVYNBMKuCALctaIUdjjEjM/arzVKmlgim9ejWRVqWqehlYsuQbSDbcPWI7nijh31HlmTMNTGQ5T4102pc080icjzAoByBAIJAIInO0k/hEaTR6/cNe6I8ENaepQpDLMWsJUzO42mCfBFr94E52AH8AOPbOW6EqnUOq4mLVP4KYEhhubJt+htekqsLdb/aYUVFLA56fGP9bzwXXK9MiF+J1BnJZYKkggdo3PY74vxzXevVelTqFAlC+obz5cs0hWIMXOqAiQcbEndhT5PTTBW4Ru1rGAIEm7ERP9sngLm2lRQLRAIKgDbGNtyTt3mIjEccylopVNQBvOlRp/qCEDfiHeA9WamgpM1RXbqBJyR1tCse5E/oVgcX8+0jO1EqAQjEmCBaOjOT2AOwO3C/kXKjpFtVHpCr1TfEkDa0OTFpm6BPvE8aHRirVJlwqrEG0E3biYYbQCAMkj24kq0ivEl163PuMetbkL3tjyPSajQUgKaYGw2A/UH0+vThbzPmlOlThu6bBSZlcT2E9u2/pxjuf67U0XaKvloxlUDxAL2iFKz8WcwsAwYjiXL+dBatS6Kj+eKaA4YJIAIhcqoUqBI7eo4q5bBcSNWBOYy8Vc786hTp6UvdUqC5hKWIgLMGb8Ja0Lv+Lcd834O8UMeZ6mnXJioisqAGoLgqfCEvAlSWP5TBEcabxLohVoVPLHmPAUQQbuoAruVgAlskGRgiJ48513grUJXo1KBmszm5GW1VCwA2SbqZyCCAfQelfClKiEPYYI+8Gr4Wss+A/5qRBIdtmBn/n6JGxI2P6z6cenuhkyJPcqIO8SREnA2zscYHGY1ngm0Cp5pD4uBBdbjWSpN4tay5AoYrMGTxpTqwWzMkyAcjJEQwnBgdz+W3COOcVlXRm17xlLwEhuu0tp6W4A3DIn4T3/AO7j7gijeVB8tmkDPQZ95v45xgONo3WIu5XpWWkknMCQM5gT1Hv7idvWDxGvTiACJgjM9oyB7GNiP5HhlodaWok1VBZYmouBIAu94G8DsYgd6qTgt0wQwuG0fvAbQc+h9DuOOg1Vghxe05LU9TAEwTTaJnIuUDsQ3bsemAMRHYRbOGgFJydQMkSJ9MSO/eJJwYmRvtwa2pYwALQY3Prse0AAiJj88xUNPiXNyyfiIiLZlF2GTJmY/KeOa1djiVrw6Lm14Fqm0+FsDekZzMQWIgQSpgzME2g54lpObMgAATplQSpJwW+KTk4Pp6DgfFsCe23uolhGDE/r2xxUoG15LT+9nP69jH59+91KnYC851WszEkC3sk6zT3ua4AxI9CZjGZ2J2jilnAj4VUmMkAiMRAxkja7cgRxJS0NkLaxWYzIYXSIibvn7jcGVERlZO+QT3JON8HM9t/Tim0R7ZBcmexMh8QYOIM/Mg98nJxx1KCsQHBdZBZTIEggg29zIvC/5RGZPHNRUCjqhsZzj85mB752IydqKmpZ7oMROBcPX4oBKyO24ickRwt2AGZ4A3xEHjvU26qjYs204kGmQhDOcI1NiCBGRGIGOEtevWU11TzWZA6o7kQxSvTDgKVACQC1jEjpB/DxqKujWq9NajSajBREbMd4iSpK746rCIIA4Mq6lUpvT8oL1hgT8QIYSWuEkkAgknu0nI4UvFLTUAidLh+HqVrhBtAaPhyqpo6g1rzUpq1lxUJKjIAJ6SBdAtyTG0cZf7RKbEacN1MquCVAAgMoWAMfCQTHrPy1uirNchJySqrggNccKuDORgmQJU9xOe8dcqLKjKWLABCpwSMiZkwxYEspzkESAxDaDeIMTmE6mnU5Z6f1H3gjkrtpaIVIQorE2kAuxaTkgOcrBn2kdh62pp6dz5dcutFioquytkFplwB5nUcLkkgdp4Vc68Xa6pRoCm1akVpAV7TahtNq1VcHpVgchSFmOzQMkaNRtwTgsB+GDucEwTkk4wP0P9OCSb7mBQ8BLd4z5x4xLAJSUgY62UD80UCEG+TLfLM08upOKtOuWsZYZGeOp0UkfFuSRHVMk7NkcOfD3hhKjUnfzGXzwhPUkA3WMGDAo94ELk/EWgWyX4l5atPUWtUKm8sTVqsxKQXm4sx2BEgCSCOorIcCgOld5r1iTb17hN3o67VNLRQIbG/aR1dJLMLCQoJIe5mJgyYjEccr6exS1QhFALFnZwqgRnMCZggSJ9Y4D0fPvIREqU7B1v1G1rWY1Ph7FVbqWcW77ngb7Q+YQNPSFD7wK1T4AYLWNTe3GSGAKkRgSZmOIBl9A+Ps3kzKxcX6zWaLVqfJClmuCFSyssjJJJI+HOwOAvoBxg+aa1TXq0lhmR4hW8zdukCC/wC0MxAAItJIBJJc/wDHNTzhpX033Z6tOpbUFdHVLKTMDaFA6I2MRwi/+K0qCNUpOK2sqUw1SuxV2mxZRAIuZQPhHSsA1GMWkAp02C3J2z8ye2Pb5Sk0w2GO01OiT9ktKAlRiagp/iRC5tuALfhYJuZOJJB4MFBsdI3yZYfP8OOxz6frnNNpFVVvlqrw1R5kl8GZ7ESQAcdKQIleH1Xm8ULiSTIU5ZQZaDDYJkAn0IAmJgopsEuoyb3kr1BUb5fCRrKZMDPxHJjcXYAMzET8/WOKuT6ZqJYqlpcFiqkgHeIBXBua2Zjb34bafV0ni2pTbBNsDIBHxLGM+sRO3biKoejqEgQe8k2/rBH5+m0Zq1Am0eX5eA2IBqT5oIqWwAC4uw1rDKyABi3JgKQcAKTxi/tbrslCnRuuRmBF7F3DU1tcBj+CHUwxJkGMTx6I6dDwTJAOD+XT6E7CPyHqh554bp6yrTWsL6aea7Q5ByQtPIMieo/9hG3DqLgVAxGBCWoNJaeC9uPezqz5i0irXm4RCjYsDkmI6CQTEi2eBB9mGhUhlos22GdyAYgiJ9erPr6DNHMub0qOrNSq/lABxBi8gIaYK05B6iJAgYIOBniutXFXFMHENUSpct2NvhGdXTsFvIITqlrqZ7x65nIkT65knihNEzaujcATN7AyWImASIOFIDSxgwfTq5y/xtpNQ9GnSqnM4dbCSMIMgBmLZAEnO3YZTmGq1FPUM6kKyVKrV5UkGWYi+VJ8s01BU7QCRESZkoMznXgiBTqNTwuL/Taemc2oo1t4lhdb2OBJKk/IZPYz6Si0/iWmqA03LBlZrcJnAtLN8IDYuJk57wpxOu8V6kotS8pLEg00SAQwvMSSzi0C0tsQZI4Y8oFWsayqaokh4M2k1J6yj+WCQVIuAEgCIwS08MLl2mXKqATiM9JraetILItxRCLlJ2cSkyJIGYURBzBwtdfX0Er404Z2c22vY7spJJRYJI3Ia5ZI7Ag8VUvB1U06YqVPKCgGocESuyqoqNAHqtsb2nI4S0vC1VWUqvnAmWFJZUHBHUwgFh+MzIjHSDxopU9RzjtmYKnW89B5fzwalKb0nUqVuJaFf4iphJaItYdWJO/TkXU6VajU6qXEqp8tiWYZAF6w3cACSTsJUbtlKfgGpXrgalB5SI5JSoGLNUdqhIJZmVELmC8EwD1A8OfBWmrJo0WqrIUZlAZCrAbrJxcczPp8uE1KaU1Og+jPM7gmoDmaGrUWsLGS4EkgBioJCswUnBGV7ekxvxDU0AtNOgoxXqRiSZnvcSSPfM9+JaOiC3V6Ge5i049fyz6ccFQGlSImCpMFQD8TCYGO24+c5kzIMGY7mpS1NuIxpaKlA6QcDN7f68fcQpN0jfYdz/bj7i0PJ9RlfKuTD7qil6qs9OGAgbLtBB/dyD7+4AvLNGKbi1SAQZcsxJlSSY23/dCiZweNLXQgQMC1gANvhOO8wBiBsJ4UabWgrSTqNwENna2QxxgEEem/zHAuw0m8sINxaFUaUkYhrR79gSRJIHzj0mJz16liXKJMCcgCTEXVD2zM5wDnHFH/AMfpWhmNiNAloAncTmJxid8AZ4Q881FRnKqzNTIRioCgDp6QtSR5issOQRExtMcKpUgT5wnqNbyhus0dqzdMtBUXTC2qZ/CcAYPY4mBwCmpKhHLBVc2qS25ALGDAAEEic7Y2MMmr0ndVvBLLNpdGCAr8SqVIWVcHfMoc8L9Np3BZCZVSxUHKXQereJMkYiI7GODRiwAMjqBVNxKlFZKlXz6QQlvMUUx0lWUC4gnDXBmIJJBO/FNTXkjbByDkEz2iRcxtzBGGGwngjnHM0opfVLW2qqLuekkhVXdiZGIAEDsJ4zFLmOsefI0NeJEtUVlMmCp3UWl823ECBnearMRiLCl2JjWlp2ZzNzWmOkEHY7jG4AWRmWnpweHGm5MWy/w4NoB+Y79JJJzg+wnjPaPkHN2Yk+VppwTKEiTuoUOZzmWEzvvxpeWeFBSIqajUV67g9Res6UxMZWmGgdsEn5AxxOaJAs7fCPrlWcldsTIfaB4jq6XU0KdAItlMODaCQzFwe+1q/wATwVrKjpaa8eZVYTYwgOwLGSFGek9x23GSm+1qnOqQgTNJCTk7mooP1uffinxtRTUIuopGsYWwzRIpG0MzOlYwGgyoWCcHIAEuPDq6qNpZwvEtRtbqPvNRpaEPTbFRZU5uwGxBkQwESBkZMT8Jp5xphXanQqEXinSNQAhCS6wsAKJp+YyqZMAmFiCWZeGvD86ehUbqHk0iFX/pVkZjvGCQARBO/bi/xNycaimgFFajXIoJRXIBnAUlR+pAxmPiWcOFqBb7dZGTqYna5P1gPhnRUdQ1WoaVKpTRUoqTSSGIBNQzHWJIFx6olSTBJC8X8qCV1ZaVNUqUlpoVpqStUM5tAgWF0bcQWZQCVUMeNDzbT1fJC0G8g0HKFUARMEi5jAK0u5WmJMiD34YtSoVvM07VKeqFOL7gp3yC1oCAggjo2gbHh4qNfX07QDdTqmN5Dy2K9FECuabl3qMi3qqgx1xK3kqbdmDAg9NSd15tNqhU2l6UNkZS4SpBIwSO6mdvyhy/lVGgp8qmtMGJicxtLHJxOJxJ9eK9No2Gqq1MWsqKMyZCoJicRb88r6nhFRwzYhKFcMTiwx7bjED53ytKlVWYtcBgAgWyCAwIhg0SN4g5Bxwl5TqnIanVitTgFSkzZcyklAJKh0ZgyZgqYO4acxoX1qgNVghIFnSkwFDC+LipIMxDb5grwLV5Y7ahXQQrUvKX8JBVi4aI6VBt/L/t4nuCxBz9vp67y9SEpqSfVpneeKmoqUgjUjUWmoLFyhN5KuoQEMzNMEGLe53BYLyWm6eWtOl8NRaVwTpJXDD907ExtPoJ4d835FSB88xfTW8sEEtaV+M2ksR2YQephMMRwF4Zqoa5DUkLsGKsS0rCkEBZKnpJMwNz7SxnsAATiJHD1OIVqqftG8n5PnKhwpgs4iCIwylZn96SZJKsR7F6/Tn7k0AhviUepLAQwDCRaZwN9sxx3nrojp5dpdqqiopM4ed1DC0sO8GYzPDDnGpanS/ZMFcsoQ4xkEwCCDCjaO4IjEeSnd8SPllVVjsb/KJOQaGoLajo9wJCqJBYFBcZZwpglCI9TgwDw2UrqkBUkWkqwiCMCcdsxnYkAg7E57S696TPqUpmqygUyDuwaoJioe/SYkxgkyBHHOYU3FQPqCgqvNQqMWTIVAxgm0XM1Qb5MDh4oXYjHryjWRbX6zZaikxptYRcR0lhI33jE/yk+/C3lhc3rVULUVoaMzj4viMTbj2j34I5frb9LN8sDbfnJVwVIj4miNviJMbxwOtUmqzMsmRbF3e/dsgxCjbG5EkniKo4ptpMJaWpPfEH2hprQtI6RqgVg61BTIRjsR1SGIImFH7u3HmVDwzqTAXTOrMdnBAEdzcAI+ZOQe2OPduagvpnZAGGGEEH4T8ozt/twjNEshSnlzUGM4mDMj8NrXdh8zg3JxXLUAAeu82lqtptMhyL7NarsGqagUmTqARSxUraQQSVA/KdpE78em67k1GqQ9WlTdlOCUViATkCdx2gwJIkEGCBoOVamnVvmmykrdhlgxBIF0d2EkGQex4dLRJBMuAPx5XsMgAdyo7CM7ZlD13c5PstCdWJDNE/PuVefQ8hbbSJIbI/w4Q02UdJUkHC242GYhyTlH3ZGuZWZokhVQAAQFAglgOrqYkmfYQbrNXTVWmsrQVDKWypbIDAEsgJAImfb147VpjAqbtgAq1uOrAyAREgnMAbcZzWtp6RFQN1vaRq071hSpBBB2IIjAmds5wZGIMnjProymQqsUk3l1MbFQ1xui1UaSwbM43Lx9Mv7qgxEgWnba5YMe08Dvohg23MCSpaWyCSDLEwQYzH5nheoAWMxWW34+8XaGqPvXm1ElSp+AXbYgBVuYAgYkrJwo34J59zqhdTpJVsZfiVBayzaVgtUp2jJbpDT6EDizXatEVWZ7esLH4ZYEqNpB9BIxnbhcfDVGqw1Ikmb1tYFGZABMyMwFG9sqJBzxist7vt09svFdywuOkfcqaY/H09gBMiJEkCDPeMRueKdRU6KRgSUDEWBZLGdtgTMbb/AC4hyVGQszZxIs7gD4gT6j+QwZ4nrMLS9kE9NvYfh/Dvt/vwRvYmSMb0yYdRpMVGRsO3+vH3FlH4RkbD09OPuLdCya8Y6lJk/wCRyO8dJzMevuBvwhbTCm6VGquqzsWx+Y7GSDMzhdhgutLJRGJlnpNJPUCSoOCMQRBkyYjuSeFlcCOpZUyD/IxGZMxv2/PiaqCRj1tOkGCm8AoU1eYZmDRJZQt2ADcppqJJGDaDERuRwv5lVZWqWibSWZmJMTsTCGMkjNsEVOytayetQDUUp3F1DEtgXZBKvtccSAYEXQY4np6zUzUqOLkYeW9imoTPcAZIi4ERjEQBw9CybbmTHST4or0HL67y/wB4NIstiqtNXKjADZWZIXfYADuvDChommmpa5mtQuSQSVGWMQJIkwMEj8+DdJpDSW0kFgTP5tMDMkehMk9/QD6zXKGVUM1KbguhBGCpAa6wgwCGEHYCYJjhbFtX4+8WCr3U9JzSawU6gYkgMpQ25GWUg4j/ADH1gNwfquY2iRTeoSQtoGSYJJ2MCBHzMRtIGlp3gSCIYET05GRET6x/rxCvpK9Qm6qadNfhspqXcgZLM6kBclQEWYgkgbnWfSbggDzmcNTD4aWNzyqKig0LVMBiSS09RgCxdxmTv8hklqoYgTcpUsJBgxggbAGO1oxPvCnU8sKtTivUtDAsjhSpyeq4Ip6YLEGRj4RluDaClXCeWiUKawC5JYnpIPlhQFUN3PcbJjiOpU12ZSPZLBw4F1t74t13hKlqtUdRqZdEohFpZWGlywLjLEFux3iZwD2vRTV6J6FEGlSYFKTHIZfwOVEFVgMQnoJAjKuU05iKUH4S4KmCGnIHwsCFhbZItOc8QAMbgKBHTckekQSQMHpuMiTsTw5qpIA7bQBdVME0GnNHT0qLsp8tFQMFtuCiBgsYkAbHJ234X656x1CnTVWWoKflkWM4tdlPmwWCSpuyZP4SCOpXS0QJAEDG36fM4H8OAtYpvVIkMmbhIIJtA2O3U/V2QgDgKJbmFiN7ydGBMHqK70QiM7uGuBNrMT8RaR0jrPcKFnYcB8r5xUpoatSKrVCS1pgliR+I7kKoSAGkKDMZB2o1CU6RWoWgoFhWlgYNsGIU4OTv0ziRwNpuXgItVWhKUEHLAdQLNawIifmZv7i4POnUbnG8xsAX9s0es5hTpgFmVbsA7z742USJO0R7Su1PNir1KZGCyhagvgqyyptAMwp9YMEkibeKObVVIFEBbaYZVAE9gqMcLgXyMYI3Fy8RfXtTk2adVcwClhJBfIkHqGwM7svpErXh6YY1OpHq0ejXQL0Ea19EP2aAEKpLkRIaMC4+stn2B9uLn04NQP3Ckb/Pf3kncke23C/levvqVB0lwFyGAOBtbJgqQTljGZCndL4q19R9T92DvSorTD1mpmKjFmKoiGZMQalghmtgSY4NULm0lyTa8u8W84AYU+pDaQSy2gjHwsQJ6okjAIiTceEegqqWFpJcOnlqEZ7jeCR0bQgdiMYAHcjgCrRQLVraZzimBVpmoXDxa1VRMsLTaxcxaynq6kn6hUeTUBFNA16FCtQ3CGsViBDKSDBUxcBvs08ML6p3eG40UuGNFcHv69WjvX+JxWWmtlRlR1c1lEUzBK/s1cioYZWGBPSd9+HPiHVLNOoIKFeghgZuF0gTIDIIB2JETnPnfK6zN5EeYEUhzANoUAqxy4ulF6mk4V1kAMBs9BQqLoaVQ4kGEyCQzvUUQS2SjSQT6CT2etNabAqbTl1DgA9NvfKNDqUpuGfzEcCAyKF3w0Ag3ZB3EADGRkypU8xy8wCARGIySJiZgbZPz4d0NAEYIMstEERgEioASPSWB32k78KdayrVrMaQcm4B9yoDsZt74MgnYncZJGjfUxtCLIyqLWI+cuJP3ZkVgrGtEiVjFwMZJmwzvIn04nQJo0mq1XuKuDLKJ7rhQWMiWaMMSoxvxHk2muYuQQFBJF+LQjAdstLNduPhGRMma7k6vSIJNjOvmQ28wLiDABBMgqOmZW0qpXn11U1SG29kclTTT0jrmFrr0VFDQqlQwJgKV7QYYWkHH5ZEzxHlaJl6ZTP7k5j/AC7yAF3uOQNgZA8a6arVRKVKn0owMiMfs2wtrAoQIAZxaZyCo4A0RanaUlv30NynAALBCJZZIx2kRIHCmWy9/KOC3yu801xJHc9zKntm0AnP95kcDDlqmua3WTYqp1kqBBvYCeokx1NJwuwAJlpOaLWNqzcIJVkeSDtBwWAMAxNpjbEZHxd4rq6KtkkUyYVRSvkqFkF2qgUTnFibRMxg6FNiSq4JHyk9TW+Jp9fy6mwqhsCqwJyASyoqgAnBMUxj55IJHGT1PMmtNOlUZ0oFS9TZg1QtAmZUdBGImM8Z/mn2t1KtOKdEUXUgq5IqR0sBAsUBs4Ygx6cU8grUlpVUp6i6+Kla4WExtBPxAMZyRMyQDtZ+kfSWf4Svgq4okK+Rf3Dz9s2+n8QFND5rTUdXNMTMsSQVBJ72G4mNl23PGe5tz4a6hSpq70S1Ul7CBcAoAKyyyMgi45k5weFmu5W9coEdk6pnqtwrkSsgTAi4xFxmBB4N5I1PR17NVXpm0B0MFbSxYHsTmBjEgncDjyKgUMP3TOOocms5UYOfvbynedcq8nUwZLLaA8NEFQVyDkgsI6gfiE5jg1WpoqBmZHqsz2orkuURIVwitcoBVrXEQVJJhg32p5xpGa5alNgAZRVeGMEz004E7GRjGYBB7yLV+fqa1VVIppSWkhMi65rmPUneFXEQFAH7p8xKjUw2EmH/ANCFG0ecr8RLSqQaNc02HxeUQq4Aly5BAJxPUJByOxnmJaopiEXpQSD3zmWxMjtH8l2us8t3b4VgyAGIBZRhTiSDv6Gcgxxdy/RFFBmboIxGNxj8Xud8x24k1Bl1bRXEJoWw2+812m0EopxlR29uPuGug1K+VTkKTYu8eg4+46o4UkbyXRE+l1z+WkoGUgAuWVSFII8wgCwqwhpBWbx0CDwr5ksIIwS4j9GJ7iN98x6dwTS0ilQwUZk3lQHltyLQAmIFw6tpJjivXUg24BASqc5ghJVhnBBAI29oweJwwDAmNqNqIURIrKVDSEKMU+L48Akj3AYAnGCMehnJ1mgSSruaoO+EMgozR+EIq1RjMhcGDwDpNPYPOZjTdGZlsjYAqYEmD5cmO+JJEcF6moKS1GwfNuyM9TYU7Ek2rBjYYtDNHBltXh7TMXjLl+qNRA7EMTMGVIIlrTKdLAj9339DxmfE7OmpSoCxVXAYQcW2STEASQRdvBMQOD/DVVlW0C5VYLHSCBGCAWE2wJ7xbknC/eJuT1K7xTgqouYXWm6B0k+hURgEgnPqFKbGBp01CDDKdS0wIIiB6Awe89xt23M54G8RGuunb7qP2gbZfdjfbJPVMiIUmW3Jnj7QllcB4vDSVVVFpLZByBCmVU+ikgkkcNdXp5mBk43Pt6SwMCIjv37BXPiv2hUG0m3eJPCR1Pkkar474U4uCgL8ZHxNMwsXbHeeGeu5v93otVCH9nSBIIiTbMDO5JjtkscxB4suINig4xMFc97VgRuciCIIJJF9RbySCveJXIGQZghjMjAjYevHNrV6Ya/yG06VMOcSjk2tqamhTq16So5WbQS0SM7iVJByvoACSRwq5Zp666/UtVqOKK206FOSEIKhwVXC9IW2QPiLA5xw7oU9wQQymJAF0k5Ix3Mb92YESCBbRInC3O3soOFM3NIEQIie4mBJ4KnxgJKgWvJ6nDMLm97zjN/MfW3rwtrvbqFLyVY0wBgCCCrWyZckuVMbfna7Z+x9Y2g/x7/W/CrnnLWco1ILeFK9VwlTMqKi5p4nMNi4ERxVSIVsnfrIqeDmRqEPTWkTFrCImWtBMAxmSZLYEETBJgN5CtTZeoSb1wYUAntsYiWOCdoCniT0nRR55T4WEUgSWJAmS4wqmTAAk2lpIngbU1riQBYhUKJYiM/vjYSSe3eTnq9UK6rAwSFIxGtKhTqOyICBWqG8IR/hgSbltMEyIz7bCOAubhfvFQU1tUdJEQWIxnsVtM+pnN2Ip0bPczKSsFTicZuEmYnvkDcfLgnWaUg31AWDHdgCxJPcHBJ2lj2WF7cJDm1hN12GmQ0ROyhsZB3MAjbYD2kWgExsAVXPkc62wgImpop1MzqJp3XK1ptICdRvDCFODIlrR0sN1GTELsdzm0+pMEYOJ2u4dc4pafylpaoB0cqLCJJzAaNwLj8facYJIbQOlrnMKmCWxPNanJqifs0d51KlUpXNky6sXtdQwFjE1GuAx0w8q85b9nmopwv300FZlJFMMSShmQzBShyTgGJmDnjTck0GkRmGkRLyAGi+e5AueSVwTKkgnMHg+vrUSTJcAEXU4e0rMhhJ7g/hP6zFj8SxwkeutmztEb/ZxplY3+bUBId1aqSrsJ62FouJuYmTGTiDxVzPSIj1az1hExTDLIUiC9OmAYdnZAuRiTHc8POS0mVUDKQXlrmADN1ZZlAHVJWYEZmd5B1iI+CFYAyIMxExscRcf7b8CzMMkxGvSx1QnRa5aupj4XFAlkMG0moOk/IzP/TJOY4Dq8kqs7GAKZJLOxgkO3YeslhmOqO3HxpHJp206ltt4QCFkFjt2InMjAkEYJVTk9UU1RazU1Req0Bi7sRe5uJKqWzbJicyCBwKVrDHb8w6RVxcT7T8hp0HNRGcM6FHuIa8QSs7AWEGGiYuBJEQZ94Koy3Kt4tSZPUfh6QZY7C0RI9pPEqakUwjtc4UAvESRAJ3P9/6doVlIDAzGQRjJExd7gj0GTM7cSVCWe5MKmxuL9PvAxyUvRHn1GYKCzKFC02gbulzGoJHwMxAI22HGeq66lVWxbdSSAAFaQJwWaosil3yM7gAzB1NVnDEIbYhnaYgiCJMAsSJaMD1EEgq6WkP/wBNcfhkFFz32aZ9h2yOBZzjHXHaXJVS172iXS8vajWVgRVc0muJLKcGnIDiRYb4tKxjJnPAfibVKGpgqQf2ko6jIVC4OxV4NPsWwxB+KONTV5VUF1Ret1pMEpxALSGCkzPVaqzj19uFep1YamWNI1abCnCkoSUqKzK5BwIEgq1hkGB6uQPqDkX9/eatWm+xmL8d+HqVNZo0Qr3qBZJkG6ZSfUDIHoOMNR0pYGASQQIgnGZONoIA278eneI+Vam63T0nKm3JfZldYVbiGW0qCZMAZ6IEpNVpfMLmoKK6gQ7+axVyRkpTSqCC1vWzNdcIgkmOOnwlQ8sXN/rFVLaoj5Nz2pRrByDWY4CXGJttU4BkgHtnO+TOtHi2s/wUaBYTgVHnpwYIUKAIy8wY+I2mM3T0N9yG2VDQxchSqDJF1Pp+Im5iNipBJAM+W6GszVHoJc9BlYphmIE5ClM5gFMEY6dobUpU3OphtM5pGxh7fahXUlfJpypI/wARjHrDhoj0IP59+C+VeO9TWePJSJRSQGcyzQoALZY7KJH59l9Op94cHU0LVPWxQU6dRiIpgyR1LI+FYyGOwxc+uSlC0RMPRZmAKS9J5VmU4V7SwMMQen4dgluHon+GZ4Vn75mwbV09RQqU6DqapiQekiHWZuJgG05EySckzw2pKbQvoAMSdgP69/o4etX8ul51KzzaCjyyKgCKoJupqpN1ZqkvcQtpLYMKJ2mnrBlVhIuVSPzAIzHvxz69PQMbSarUcrpJxe/vm70dcCmgu/CP5fPj7gOhNq5Gw7H0+fH3HSFY23i7wesmPbGZHYztP8AOE/PK1qyZ67qRwCOvP4mAX4fiIbvgSSNFr9OFUxP0DwqjJEnePyIM/wAOJWGltVrzzXBiY8zrVEikuIALGIweiASVWbpKiZUAwNm7r6+mSklO8KwJUMzKuTIZn8yFbf8ADPxQIuMt0SbWPqY2xtMY7kzmeB9XymlWYebTWoaZlCwBIPse2w/QenGoWBuesxnW4tBuQacBb5D3EWOJi20ZCncElsxkRsDAdEApn1U+uQZntOVmPYH3FdWl7n+Xc+nFGhFzWmT1XTOcqMfIXGJyJ34CxBtMYs7FzCnADNtk3Yj0EfnI37wCczxVrVJTpkGY9sgkzJyLflEj5kfltU1BJxhRjHYmfn/YcXajShKkAnrUs3uekAbbAA++TJOIn4rUEYiP4VAatz0k/OnAgq9kdJkgEkiJIAGZiTBJHpxDUofMEAHaYkzvu3Y537D146VgBgchR6Hsp2I9QM78TqaYN0sWINQqc75bMbTicDjjBdQtOta0DTR7E2w/yAIO6icMLfywZGeLdTRYKiwxsuEC2IiIuGQxBxn1mDBFWrrsKzAMw7YJGykiY3ydtvQDiWnNzCmcoxYEewMYO43Bwfwj3mhaS6rDeCSbZhVWoCqsQwuiBGZP4cYmT7evHaFAEqxNOQrR8f8AmyBglbXOwzKkGLeOUKAKgxsgYRjMgb7/AIj+p9TJJoB0CtswBOBuYaRjBB2jb5gRbkgG0jWmiXMzPNqQaoDkYhTA6mBHwz7EQBmZ9yBNJSKnCL0nY94UTFoO0WnBwAfWNTW5chEEXK0kg5Hp/IAfLHpxKny9AWAWO094kkiT75/M8N5LdZzDhrCAcrVCfMwzj0hQI9I9+5Jn124E5vzRlepARkEkrbP4QSJxJO0f5s7Zf0tEqjAOSe5+vXG2Twn13L1OpRcxUOdv4GJ7RxVw1EXOrtCAvjpKqWoSlTDsq3s0WoEAW34iOotFytLMdj7jgHUUmcGu6vLg0+rOATFq5LwAglRgSSAZ4K53ph+yEnBkds+WJ2Anh5pOUU9RpEVwRN5BSEIaSt4IA64Jz7njUpFFB7yo2vYRNyfTEVGY0/2dRFKQQykF2MyCZUDy5jbG+IY1+T0ILCmiBWDtCwDawYlv3h0n9DPFXIFt0wYbrdTn1C1GAJ95ziMkxG3DOk8m05Fl2c5JyPlmI4kqg6riU0FGiT1WjCqrgTUMSZAmR1SYlwfeY6YjhDWTrqdQuWMEGdoBCkjpAEA7GMHsH1NR93pmBNisPYsqlo9JJ+eBwjrJdrVpnZ6YcncytwAE4UQgkADvw9kvv2kTgm6wZr1VWTdCDiGnB+EHF10HO0H2hpq+ZMjFgjkA/AYAEjCg7s0wB6yRgHi1NAoUHJlScxvE+n5fLgisgsKgASog7xMnEyMHaQf5cKFPw5jKC6FAnBqA1Mus57HeZyPXHqRn+PFFBMgqYQbADc7STGNwPy9o4rJtWoo2uBj5qSf4r/E8fUFx+Z/lPCs3GIqotmIEq1RM2HZ3dmmcoCImPhERjHw+2DhH1j+u3bHtxa+mAVTJkz/D8uIpTyPcTsPT5cGtNoDEtgyCVPqd8ew/Lb+fCfV8ndhURazft1AcvayqZEsiAKRKiPiA2JEyQ5qUQfWZAn9fy7n6jiqnT6QZPf07T7e3BDUDNUsBiZ77h5beczs9YsEVnUoGHUWIpgwgY2zEYUCZwVvPKXl6msuSK602AmoSzKPLsSghAqvIDdRSAQchTG3OmFt0mbj/AEztvwFr+V06yAVFDjfIGDO4MSD7jPBoGU6jCL3ORPJ63Iqwb9mEqLcVtV2aT1GAARf/AIdRZGTYxHxAcOeS+HKmp8ytVe2lUqvUVaZqFqisApHmMQ3lOBswuaJMY40zeE6CpMMyQP2bOxTp8wgFZ6hdLQxOWJ9Ic/dRkbACPy9OGtXYiybwmczFeINIKVdKhsp0GpiiYpLUsKksgVLSAWAtBtIkREkcZ3m2gY1UtWyoz00KEKWQ1Q/lq7AQHNtxVQABYIJkn1Kvy9GWGUOp3VgCDsdo9eAv+CKDtKtVpw6uAjfiRDY3UGggdOIEY4Kg5tYwVqacTz+tTvorQpBWqVgPLPlAhlmGqX/HSenBDglhIFuD07jQotNFUbKoUYOwEev99/YcNNB4Yo0Q9gMkm4mJbq3Jj1ExtPbip9OLo3ggD87c/wAeF8RqYeQmPc4mn0uUXP4R/L58fcOdFo0FNMD4V/kOPuLxwmN4Wmf/2Q==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22" descr="data:image/jpeg;base64,/9j/4AAQSkZJRgABAQAAAQABAAD/2wCEAAkGBhQSERUUExQWFBUVGBsYFxgYGB0bHhweHRsdIBsYGxohHCYiGBojGhseHy8gIycpLS4sHyAxNTAqNiYrLCkBCQoKDgwOGg8PGiwkHyIqNC8sLCosNDQsLCwqLS0sLCwsLC0sLCwsLC8sLCwsLCwsLCwsLCwsLCwsLCwsLCwsLP/AABEIAJwBQgMBIgACEQEDEQH/xAAbAAACAwEBAQAAAAAAAAAAAAAEBQIDBgEHAP/EAEUQAAIBAwIEBAMFBgQEBAcBAAECEQMSIQQxAAUiQQYTUWEycfAHFEKBkSNSobHB0TNi4fEWJHKCF1OSohU0Q3ODk7JE/8QAGQEAAwEBAQAAAAAAAAAAAAAAAgMEAQUA/8QAMxEAAgEDAgQDBwQCAwEAAAAAAQIAAxEhEjEEE0FRImHwcYGRobHB4RQyQtFSYiRTsiP/2gAMAwEAAhEDEQA/AN1zXTCqxLAGcZE7EgDbha/JaO/lp/6Rw51C7/M/z4X8111PT0zVqutNRuSe/YDuWxgATjY545bO14lqd8xc/IaGf2SfoD/vj+vAVDRaGoSq/d2KmCFZSROIwTvER8/lwg8ReIdTqqLLpdLX8lwQ1VqWSp7om5lZE5x2BA4xWl8NasvK6euCuZNJxn1EgZ7R/CODXVa7NA5HlPVz4X0bEHy6XtBAmfkc9/4+nEafhDR4imkDIN3aP+raP68eW1NSaZIqLUBW1HUuVMDEFTSuXpiB2lo9uJzcEdV7EjP7UDtHemYgzgnYxJ4PxjZp7lAHeer/APCGkH4Fx/mP98/X5V6nw9oEF9QUQJwzsN/QS3scex48uHMFhsVQDMg1Bkn1/Z7GTIxOM7zavMkEf4uRk+bBODcfgiCDsIwO4PGXbqZ7lDvPUh4V0lQK600YEYIMg47GSD8/Tif/AAdp/wDyh/E/W3GH8LeNPudyPTD02YGUhWUxDGIh5hd2ERvx6by3mFPUU/MpNepx3BnEqQepSPQ+3Y8KZ3XN57lRKfA+lmRTAye5/vsfr14h/wAC6bPR/E/0P8eNSUP+/wCuRPEPJP12/v8AW3CxxDd57k5ma/4G00geWPWc+0D5n0+e05oP2f6drcOsbANAyZ7e5+sRrRTP+n1/fj5KefrOPr+fGc9j1nhSmVX7O9OBAar/APsb63/pxYv2f6YCIqHBGXP9PbjVFPz/AD+Xv9fpx0p8vr5n6/mYrtM5RmWbwHpz2qen+I38pxv9TPFdT7PNPEftP/WT9dv141hpnv8AX9/9+OihtA7/AJ/rGP5cYOIYT3KmS/8AD3Tj9/26/wDf6j5ccH2daYHep/6/4bf17enGt8r6/ofb6756KWI+u3G/qGPWaKZtMkPs/wBOP35/6t+Ph4C020VPzdv4bRv/AD9I41bU8fX6/r9HfhdW5zRp7vedv2Yu27EjpBn1I2Mb8YeJbvBanbeJx9n+miAKnr/iN8857TxH/wAO9N283ftUJ/vnHDxefUCY8zfPwvj87Y3B/P8AiXT5hRMftqWdpqLn2yc5/p7ce/UOTvNVPOZj/wANtMd/M/8AW3r2+v5cWj7OdLGzn/8AIf77ca0IMn+I/v3/ALzxLyfr6/PjOc194xad8zHjwBpk6gp2tgsSCGiZB9jv9FhS8M0AsCmAP9IOPWDw4qJMjbbv7/rMcWJSx9fl9f6cYazTeUSZnz4S0/8A5Sn5j6/v/SgeCtKRPkr/AB/L5/U+vGn8j1+to+u/rtP1Ojt6/P1+v68Z+oa+89yJnl8G6b/yh3/X9eKz4N00/wCEpHzPp/txp/L+p+vXj5qWfr6H18znOY9Z7kTMP4M0toU0UgbTn+fz4CreA9MT/hf+5vX0n6iO542D0Z9uI/d/lP17/UcEKx7zGpHpMZQ8CaZGuFJTgghjcDOYIJPeDP6ERni+A9KGnyv/AHHtEYk5x78bF6P19b/68UtQ4Lm+czlNM5T8JadY/ZjGN2OD+f8AXvxXU8K0CINMH5y3rkGf7bnjTtR+vlxVW0/6fUcAaxHWaaLbzzLnlOlpqhQUFYFQZuOxzAzt8uDfD/KKeoVnakBkAQz9xJjO0xwN47SNV6dCfyMfxjh94Co/8ux/zenoTOI99v8AXgC7WBvOzX4SmOEVgubDMkPBenP4QPyH9+PuNMlDA327cfcU6z3nK5dSU875jWNZWoB6gRralNEDE52IuHxLs5ICkE524WfcHr1PP1Cq7LPlUgb0ogfiY/DVrm35CCewA5zKmHMRc3mso6GBlngiBUYbkZAAgg+wz9RK9F71WoaigoWek5QgQtp/AQMG63BXF05VV1NfSbExysAciaxtJUJLWkmQeoOTMZPwz+np27VfcmmIYSZACse4BOQSCI7EZOZMcBaTn9VVPm6J2ZTaTSR1BMKYZWUw8sAR6xG8cOhqf+Xp1RSqGbz5ez/F8MFct7Yme534rUXUZ+v4lS1UbaLeY+E01KW11cwIVrYdfQK0m5N5QiDM434wfM/s71KPFOmaomL6exI7ss3UnzkMAB6nc7tuf1WEUtHVBm0Gp05kgmOlmtjt6wTggE6jleprUacN5FZYLmREi4MojYHpPpj5cWUatWgNJ29u3yiXC1LkCebN4P1JkGgScC66nB91YtBB3kGPWOJt4I1W3kkf5jUo79//AKvbG/oPXPoCaXXraG+7sJF/QbrdjkqFLWyd1yCBJYSfzTQ12qH7s2nUgCVqoJJ7QwEjHsYxHDTxjggYz5wFpAi9jPMdP4M1BkMtJdvirU1jt6kfl/oeGnJuR6vSVRUovQBbBBqXo09mCDqGJBEEZg8bGj4a1rz5lekMmFWmzgehE2xBA9fcmeLx4c1OS1TTkkf+XUWDAA/HJGJj+OMtWsbeIiLZTfwrF3hItpUqLWqtWL1L0tJYKpEx1qhuLZYDGRhSG40FHndM73J81/hIJ+c/68KK3gqs10aw9X4RRAAwQLYqSpneM75OOB9D4O1dgSrqVpIDk0izPA2AdlSB8we24WOMZ0Y3Jg6a19pq9JqadQkIwYjcDcScSvxCfcZ7duO2TMdt/wCB/r9Txjj9m9FXL1tU3mN1XdFMzdIOSSQANifWCuADDylqSX09YWWkoWpVPlH4WkqzM8BDfJBk7SW6YWyjFjiMN1FyJoeYc2o6e3zqi075CyTJiJgZLRIzHf8AVDzP7Q9PTjySdQT3RrVAnPXBnAOADt6HhXX5HSZw1SsS9Q7XiWa2D2IYn4oWAIwAJ4sHhygi31GA7FqlS2bpUE7AE3BQR6KBtw9UHWINcbARbr/tF1FTFJEpIRjHmMQREAmArTP4P3cmbSnq8wrO731WN4y5NQbLlWhIEHYBfSTlQNZW5JprlB8uWkKgb4mjMKB1NAG3y+fx5DRpFqrLbkZebRPYE4EmPc7eg4aANohqvcGZ/TeItTQDWuVwSBUAdTDwSenHU4M9xGwnhvW+0iqSAtOkoMEyWJzHy/CT65HpJ4nzblNNiAXpoxfDm1mLHAAJmGMgCBdGFGBC0+FCrJp4e5kapdawBsdBBQwSBcRdOJnvkLAbw0qYlXMedah4NV3zAsJCAkj8NMDGSCGP9eBqWrcdQDqLSQCSMwYxAuEjJBjb1KnT6Xk9VadtS55wekkAZ7W4kbjb5b8c0VEWMLSFLeW4MYlQkN3iCFwZBPaCeEsyg2M8jEtfTexzFWh0lyAhn6hOYOYOAIwDI2iImfUYaR+zFSsLsMRBMkABbmAFszA2gAcMxzmjRDrDWoYEZEHNxKksASMG0k4O5jh83J2tZlSbllbAc9JIMWRJk4xufUztgAD3m1lqLUbw4JuPYdplG5kaZPl1CCMErCkGIJlYE5GDH5QOLuVeNtQjQ5LjcBwZKjuDAM5B3HyAAHDT7qtpUza+NlGCDgYBWBgAbCRwbT5SlQBChYAC0CBlYxJaTgYwcb4icCgbzErIaegL4r/aG1PFNM6dqiw1VUv8rqMdVpGFJjPuSO24Amn8d0mRSNPqCxElbFAGD+JmUevucYzBG5By1WaqgR6Sy9EkEuJpsPxMCt0r3k4g78PNL4dRAIcnAi5UPb2Qem3rwssqmzRqtVYeEQDQ+MS9cK2nqU6R2qN2PcONlEzsSdsGONHS1KMMOu0/EP17+ueKNPy63ZgdsBFEfzkf24MRe8/Q+R4B3X+MoRan8pyPSfy+sduOWn6/L5fw4mxjjhb6+vnwnXH6ZUU9vr9Nx8uI2fW/13/jxa+/19D/AH4j77/X13PBa+09plZ+u/8Ar9fKaiuJ+vy+v58XOPz+vn9bfOtjjP8AAj6+vbgg89plBT1+vb69uIVT6/6fX8uL3EcV3ZO+O/b6HAs/czQs8w+0Nf8Amv8A8afzaeND9n6zpW2m8/1zwh+0JZ1c9vLTb3u/Xvj8+3Gl+z8AaUZk3n89h/fihj4FnU4gE8Ko9k0goj34+4sGoX1H6j+/H3Gc3znL0mKeZVtWOhIyYUoBgbZJBsxkkZxiccAcx5frUpo1DXM9T8aP5bBv/typtI9PxdyuOBtRqalpIqOIe4ZMAhpEqTaR2PYgkGQY4z2r5/VpsH84oeo3KidzJBNk59D6Di10YZEm1gGaTw9oddBOq1hpkwUpTTLAZgkwYBn4FORudwHi1HamLgswc9ee+zNdKqJ+IgkE9uPKtJzGvqa6UzXqk1KiICXaAS6wYGMHqiIxx6y1WFx8KNCmRJtaLPh+IQE3JmZznjm8aCADH0SDgQTl/m+YrVK9yz8C0iqZG/mF2J+QaBIgDuw1ddcXGQQD0gMDIIEC7OR+ntniJreWoW6CGhRImCRBAx0mGA+XzHHNU5plXa0W9hI3uG8GDMn5+vaUMSPOMtBdfoTVqU6hNal5bFukiDdlg6i6RGCCJgnYnFPiDRV6tM+RXFNiZMgMphT0g2tYTKkMBOGGZwZToS0kNeLQAL1ABjMAz3ME7WzHxTE6abgSCLmaGaSbXYneARFxmSZjtAGGowYGbYEGYzkfg16xU6zUVFW79mgql7jBEh8rt2STHcbcQ5l4E1iMPu9dnpsQA3mMhUkCS1qgFcRcomY6czxvdVS8xGQMFLBNwAPiVsj/ALYAjvvwToadtIqziobmMz6tIH5LA/L24uXiCcm0RozYXmTfwEpoFfvtU1TMsarWHGR5d0eWCPWRM3bDhNyz7P8AWecwqVmpIhy61ibsbL1BgciWcCPRo41LchYVnqB6VrVvNC3mbVctAW2NiNzGf10n3qmJlhBf9dhtGc4/249zyJ4LeZWt4F0TUUpny7liKotuJMSSc3zg9dwMj2HFnhDw191oPQrlWQVZUWgKcIwcDMHOQCQCsgzM0aTw8Vak/m0/2RBIBY4ucntEwwHp07+jrV1V1IqLRqISlWGJbpkU5KzJiLlnBzIImYw1mIIJuO9tptvKZbnX2ZAHz+XuKNVeq1QACQJUqQJQkjYC0z8KieNNy+g7aZKfMKlOo2S/7NSrZwbSsRBAkqLv3YJuN8McuNCkKbMrsGZiQZ+JycjfE2yY2mBsKOectWqiAOKZjqMkXCIUEqQTk/8A9DvwZrMRZjt16zNI3tMlzv7MAreboLUYOCF2KkMCtjBegr6MT2yNuNbotFNKmutelXqL1ZpqFyCJsI3tMFoB3woJHHfCGrpPokam/mIDFxBBkEAyNwbhMf3zXqqi1GD9NqqSTgQRjfERvdOIER3XWruME/LM1EG8xniD7M9OdQraR/J6gWUJNp3BTAjPYm30iAp1mkdrUqOTUrIkCoQt7BuorApgGSATC9uxkkd6tohR1AFuxJCBVd0N0YLKDIk3SMiFznMq9Xp8lWZnAJFqsxt7s0GIwCJB7CZyIqVatlJtj15xllUFptE8QOBDpJB/DMAwCRG4+LHsO/CerUQlmeGLKVcIpEoCekAsxySVkZ6oBWOAqvMaSLZUZUcC4taQ0yMDBxIYbxhpi2eOaeSAZgyPh6YABAjqJEzkmd4wIidldLM0apUggDMhzLkxqQgCoqhLW8sH4TsQcAKagjMHEgFSHLqeJ207ohllCBB8RwDBcxiY6tpiQPhJ44iAZ3Jx2x2xjG5OP4yeKV1AZsDpFoJTBYFyrH4gcBhg72yJEng1qvV6YEXU00sv1jOs9p2PqDK7HuOqciP4evEtPUIYEbyI2gSfSc/r+fH3JuaUaN6V6lJKqsUMnJVAqqSYO6qCeLR4h0fkshrUQWD9JIEyWA39gB7CO2B0CSROUOCqatSg2vjEG5nqP+UrJAoioDUd0lSGYqztM/EWyTcMb24J875rV1ml6Gq1VVmLBxUYqRIKqhKlqbARKlidpEZPovO6CyXoHqqLDFDIIJWMAQJDe0jM7nihatOsjComGEVFElbDOT+9kBg1pKnv2eenV0nSwvc++dO1xcEieY/8TagFW+86g9MNe0gE4YBSbXXGLoPy34src41QUVPvVZ1aQjq7gAgzaygi1wM2HsQQSI4dc9oaLTok6NqqwJNPWMCGK3WMLZJK9Svs4kiMgLuWc70KyU0NQK62up1bEEHIuFhDR8QMYMEZjjp2FtWn6f3EXO15dyzxDqnJjU12cEW0r1JeZkSUh2U5tAE5wY4ApeLdSxuNeoxmR1CCN4gLgYOPU/oVW1ehj/5J8kj/AObZv1FmfWP5b8W1ebaNjcdA2xBJ1TAkzuxs6iQSLjvkkzwvSp/j9P7haj/lAB4w1Sb6oxiTho9SAVMGM4Ht2jizVeJdbSAnUs4ZZVpWojQT1IxmRGDNrA/EoIniQ5joR/8A4j3z96f90x+AZnM5xxbpOd6O1qa6EkPkr94YiRBuynQcfF04wTGOPaV/6/8Az/c3U3+UCqeO9TcT5g+RHSN4AkFvQ5J7j5DarxfqYhNQxU9+m6cb9AIG2Bg74yBbX5hpgenRJb6NXqSDA9AIOPTsPQ8DvzSgQSNFTAMiPMqncGBMiR/Qe3DFp0t+WPgJ7W/VjI1vE+tVAyapyhYCSFvUwek/uyASMwcdwQo6+ONaBaK8x3sXE5km3HfJ4Ooc70NNiw0bZEQdSSCPRgyEMJgyRggbEA8aHw3yTQ65XcaY0whtCis57Ek4AgRIHrnjKhpU11PTx7B/cJdbbN85nzz7z6aPWqKagUhgYBkOxHTH7rDbG/FOt8T1VVV09Z1FsG3ubm9R+6V2P8uNfq/s10t0xVVQYsR9zO8uG7/w4Ef7LqRZratRVu7FXJg+pVBIztP9OEpX4a9x8LSqrUrPTFNrY69ZuOXcy0r0aby3UitlXJyAcm3J9+OcA6PlJp00QPXIRQoPl0MwInKz+vH3G/8AGk9ng9UzTJ+s++eMpzLTM3ou+cfxJjGZ41vM6XlCoOyMwEegaAM7AYHCvReFW1SiqKiIhk5i7DMpBEqBlZuk9scU1nCjxSYKScSnwJplXUVHZUikhqGoQwalgqCuQCDcZJWek5xxqxqhW5YanlKf8dhS6yrW1KlqsA0tdAJE5aYji3lfh2nQpVKaqH8wp5lzp1BZCqQMZBMgjMn8mFKlbTSmiIoSSLXQDcmAu49/eeOHWr6rlQTtvKaaFbAmQ0ovpU3YQSFkNO8qbTvPTCnvgSSZ4KqasyLbT75kwPXOCZO39eBBQanSqFgpSGdial5AAJmAuRbOBnbfhVqvFVIaT72JelNsgHLRtBCsAc5j9JPE+io9yg3+sZgbx6wYeWoWMpdk9oGMQRJxO047cRq1PLkm2Axi4x+J9uk+3tk8Vcv1Iq00qvTqIzLd5bAKVwTvJIMCYGwMdjwWrfEVQBgTiJJJJWLiO8mSPTJ9RYHVn19pqkWlAmT5dO5JHxC0DIMEkTIIyI9ewnhVzrU6xTRGloJWUsL8AgCBIaoSAsnuoMRvmOHNSkxwSXYArEkncGYnAIC+2P1z3ifmS0tTTpWVLv2YLCAo8ysixdJ64qXWxMAExM8O4VC9SwF8Hf194upUKriaWtplIYWAwV/CP8vt6Z4H1y0KaGo4pKsiWZVGJAySO4xHeQBJInzRuf1nAzYGRGAGDNSnRb4s7PU3A2OxiOI8z8OVK7VKr63TU4eo1rXsaYNVgRd5e1wiQNgIgY4t/QhT4msPIQRWYjaA+OfFtPUvZRRUoo3xKyqXPZyB6C4AHMGe5UJ9DzZ9MqlCFxLL6gsSJzjpgjaO3odePsnrqpZtUpEE4eoixHf9ngb+nHdHyulpz5lSlT1FUMoV7/NohWMhkkDzXhXlmJgkb546C1KIXQuR67xZB3ML8M+Kl01DV16zVaXm06Z090FifLIimCItDiQxFpn1kcEaLm6ayvpqq3VWXTVaVXouqGor0ZaETr6XXqA2n0PEeYslTU6TzyjKa0VPMtgqtXUiH7ABU7xhfbgrmOs0yX0xqNPR05qSKemeldU6tPDkqYXIcMD02QbcTwpSLft3v/UJ0A2PSN/BvJq2k0q0tQwLB2YQ5qQhAlZtxscCRvG54u1DuabmmoaoElaRJAdp/wAMtCwMmJIggER1cG80111LBSqWX8BEEExg3EGRPfIEd+MpznU1EWmEfyXq1lphgwcqrhgSoIAD2ysiY7EwI5bEvVu1t/WN40Cy4jPmlZqTWJSeopW1GLgWCruSImxSouKCDKxNrcR08opBwZUgqxgQGG8qdzO28mQeF9CjVJKO9R2YVIZmJ6VgBoAUM3lEHGASCbiYU86xDUZJJYCWiYAgRccAFu2ZOTtx6uDjR0HS+3xm0xi7SFPSRUeoDFyop75S7JMyTBg/9I/ePFlIekmIkDOTt+p9/wBeLalSB6+2ST6DE5PtP5cTpLaWFthNpY33bBvUQOoNiQuGG+OJG1OC5O3r6R1wp0gbxfo699R2qU0ZaLWgGrBmclkUE/AvfG+5nhdV0tWUq02ZXaq4tq3MpvY23KTgQgCiBAY/noAu5IWS2YEbbXNAJk3GDtnAJMq/EVa2mHgsEdWhQScGVgAfvwP+6eKkqWcKgtt+YnlXBLZhtasTQNaGBamr2rBi5V3JBLb3HeTPfirl2rqalK5t6oNqggBi1KQgMQDcY3JzkxHE20p+700c2hUS8kKQLAvTBkONgQQe29wBFocz8lmim7PUEdVG0FRd1iAL1KMMsCTOSYJPSZlGwnKpUHtt1v8AOV8gp/8ALIyqVLQxDYIBYEkjAny8432+Z9IMCGByMjfeNjn8j6D0I4F0WqRKdOmxN7oIgbfDL+i+w/SSscVVNLVczVd6XUwpiiwtNK4hGMzL7ggfDEFQYHHN5WvU2wuT/U62rxZySI+r8uGp07IepXSzrRTEhgQNxNMksPnv1TwgHh9dLZSama1rCn5xpIRPRaHhmZGN0QRPT8hw55dXCwrMSp7k/iuBBuwdx/EHMcBa7UU11qFqtWlUZgFYAha+KIIqrGCVIRcRuR6BlBiwK9N/XowWFjMvodbRp04qUkJhmBp2spXzAog1HBBDOMbCMHYcM01OnhmNIAICx6EaBfWnKsSI8h8e+28arXct0+pe806dcWhLxa0dVxWATi4BvUSPyCqcppL0rQUo+HMQACTuDJEmq47gXOZ3BJqiHNjfrY/nt5QQbY+0zHO9TSoSTTQm4qOgBZBKt1ECSGBwM4Hz4zOrBtJKgFh1WgAR+ERgRJO8953M+n6LlqUdS1aC/mIUqKxwestd7kl2kTvAxM8L/Efh3lrEGKmnqPIHlqTkRllyveREdthALOH4mlsCffCajUc2A+E8y1FMkNBLdtznIMTOB75zHC007QYAIOfyHfb6jPbjfaz7OqiuVWnUroQIYV6SzgYIamCrSCCMwc5J4HqfZ5UGBpKkHedXR+XaMRnjoLWpgfuEn0HtMZp3ZCGWAwntPrMggg/KM8O+VcwruxC6lqVR4/AFptPwrCYGScWGZwJPBet8HvRQu+lqEDtTqqzTMAgKGOx3gx68Q5b4fNZTGjrKdiKlWyfldTFwwMD241qiFb3FvdNCkGG1+dcypnIWsB1YCscZ+FLTAAGbcHcjYT0X2jMSVqacTMG1ypycG1gSJ9JA+XDTw34pox921Qd2U9DVJqEQ607LitwPmQoILDG6gRw71OgoVEAKVGB7NT8xUkZIuUld859NuJKoprh0HtGI0aj+0wnQatKlKm9ri9FaDPcA/ve/HODNJpbURV6VCgBc4AGBhowOPuFcyn/h8/zPaX7xZrdHUY1FALMKjghYIm4xn4RuJkj8pjjvISGoBBcxpu4cKpby385yQYSAwBIwSAAd9zpfvSBAZBBEgL1XTkRG4P8AbPGevWSVBUOWMjouJMknbqOSZ7zMcPrA1lziILikQd4yp6ciR5bhQpgeWQO3SAFj+H68WNpuodDfCASUaJBjJtiYj3x7A8KaOpa2ZqBySCLp3Yr6jHpE44sTmdXuXkGYuXa4wPiwI/gDkxxzxwX+08eM/wBYwOjLEXIxDFrg1NiLS7AhhMQR69m9J4ny7lpShZSpJSUMYCAKMLaZVVw15J77HM8JxzmqfxVo92GIxsHncHMHhtyrWLhqhaYYkFgd6tQCcSzEkRmPeMcE1EJi+/wmpX1m1oTVKZvZQRi0G5tiD0/hOSJPtMSOKqvNlXCLdv8AGfQtHQPcdztI4XagnzGWT/it6xAc9zk7xg9owJ4HFYYOAu8KrTOBkg5kmNhsc4PFa8LTW18ySpxLk4xCtRzNyCLoWPhXpB27LlunsSewzucxzmu33mipY2Hy2jHx/eqAuLH4ZB27578OxVj1EZ9SZnEwc47THrBys59SF9Jhb01KayAcA6nT+07r/fitAARaJpsS41GZbRUosO009Me+R5Gl774EknAHrxbqqyhK7KwIqVKqypBm+tXImNhCA5PeeK9Xpao03m06ZZRR0xJEwf8Al6X4lgkyoG7e8Y4QDVVKxNqsrBYmHPf4diNzOeGjxZl4nsPh7niawOWqM5QlXRUtVQ9vv1xawDz3YZxOW+0CpS0OlVKKEMzKi3XEW01aMmZINQY79zjj7wOyRbWUVzVYLSgLUCwGkFWiySwMqD79uFv2uqoTToFVbC4tWAom2IAjsMwN/nnnIgXiQvTt8Y64KTAcy5tV1LF6r3SWMEm0XMzEKuwFzMYHqffjV+B/Caup1NS2oFJCUyJUkRLPOIH7pB2JiI4Qcv8AClatpX1NMXqlQU2VQWaTBBIAwskDPrtueNl4ZY6XThHp2vfcysWUESJLQTACKeoYwDvv061QKmlN9rRJRnB09M+7vNFR5yqFrgQpgLFigdhhV2gCPU9htwVTL1U82khqqkFjcZyTIWCDcFExiYiZgEKjr6dQVXdUVwtwJLEAwIJJPWR0kmIJnG3C6p4qqUOboqlAjmmrEJ1eXAGSSD+AODOJndmu5aoxZh1GfXujnFJwpQMOhucGabmnNkp06K1FanJd1L2tTYmXwVYgsxF4JIO5GYgXR8sR6FPU02LCpcnSyggEswDOoLGo03FZhbaYI6Bw2qaIHzaJLfdQwMrd/iGGVVI+JUbqj4ZFJZAV145W1SVrahpqmoYKGqCIYQCf2sA2TJBbplQDbKzqkKMe+JqYBzmDI0MDcD6dbb/P8RJII22G+LvjWAGGwNhn/UDsJz23xH2oo2Kru1qt5kWtaOhGgMRBB6WyZPxExtxQ2vq3AnyXgWLLmBTW61mJvVt8mCJ7GeBstr2FpPZ7XLH4yGn5ifPdJW0KpGFxhSeq3ffHE+dapvJq2hAQjYnfGclARwu5fqTUrNUp0UVT/iMazwskFaaxT/akqwaAYxm0Wy61OjDqyvBV5DAu5EGQQRPp/P12MU0HQfCO4irdgVJtYDftvM7ySjOiBdTUitWRKZaKYAUBgqC0SCWAZj02yIyOHOn06F6j3MbbVU1CD5fSqmImwABcgiWtABkgLdZT8pfKpI/lqrCDtcA5cCTcxIplpIANz9QO5p0D0CqAH7uaYp1aqC31C1HAWQJJNwn3sW5uBqXZrX36evRlKEFQYFruT1WL0qKorMtWH2Ml5RCCLsUy7CDDG0gyRwgTnVPltatQrUtQCH/ZqwVoS0BQCWErKkraYiM5bjf0X8ysxVkqQbVYNBMKuCALctaIUdjjEjM/arzVKmlgim9ejWRVqWqehlYsuQbSDbcPWI7nijh31HlmTMNTGQ5T4102pc080icjzAoByBAIJAIInO0k/hEaTR6/cNe6I8ENaepQpDLMWsJUzO42mCfBFr94E52AH8AOPbOW6EqnUOq4mLVP4KYEhhubJt+htekqsLdb/aYUVFLA56fGP9bzwXXK9MiF+J1BnJZYKkggdo3PY74vxzXevVelTqFAlC+obz5cs0hWIMXOqAiQcbEndhT5PTTBW4Ru1rGAIEm7ERP9sngLm2lRQLRAIKgDbGNtyTt3mIjEccylopVNQBvOlRp/qCEDfiHeA9WamgpM1RXbqBJyR1tCse5E/oVgcX8+0jO1EqAQjEmCBaOjOT2AOwO3C/kXKjpFtVHpCr1TfEkDa0OTFpm6BPvE8aHRirVJlwqrEG0E3biYYbQCAMkj24kq0ivEl163PuMetbkL3tjyPSajQUgKaYGw2A/UH0+vThbzPmlOlThu6bBSZlcT2E9u2/pxjuf67U0XaKvloxlUDxAL2iFKz8WcwsAwYjiXL+dBatS6Kj+eKaA4YJIAIhcqoUqBI7eo4q5bBcSNWBOYy8Vc786hTp6UvdUqC5hKWIgLMGb8Ja0Lv+Lcd834O8UMeZ6mnXJioisqAGoLgqfCEvAlSWP5TBEcabxLohVoVPLHmPAUQQbuoAruVgAlskGRgiJ48513grUJXo1KBmszm5GW1VCwA2SbqZyCCAfQelfClKiEPYYI+8Gr4Wss+A/5qRBIdtmBn/n6JGxI2P6z6cenuhkyJPcqIO8SREnA2zscYHGY1ngm0Cp5pD4uBBdbjWSpN4tay5AoYrMGTxpTqwWzMkyAcjJEQwnBgdz+W3COOcVlXRm17xlLwEhuu0tp6W4A3DIn4T3/AO7j7gijeVB8tmkDPQZ95v45xgONo3WIu5XpWWkknMCQM5gT1Hv7idvWDxGvTiACJgjM9oyB7GNiP5HhlodaWok1VBZYmouBIAu94G8DsYgd6qTgt0wQwuG0fvAbQc+h9DuOOg1Vghxe05LU9TAEwTTaJnIuUDsQ3bsemAMRHYRbOGgFJydQMkSJ9MSO/eJJwYmRvtwa2pYwALQY3Prse0AAiJj88xUNPiXNyyfiIiLZlF2GTJmY/KeOa1djiVrw6Lm14Fqm0+FsDekZzMQWIgQSpgzME2g54lpObMgAATplQSpJwW+KTk4Pp6DgfFsCe23uolhGDE/r2xxUoG15LT+9nP69jH59+91KnYC851WszEkC3sk6zT3ua4AxI9CZjGZ2J2jilnAj4VUmMkAiMRAxkja7cgRxJS0NkLaxWYzIYXSIibvn7jcGVERlZO+QT3JON8HM9t/Tim0R7ZBcmexMh8QYOIM/Mg98nJxx1KCsQHBdZBZTIEggg29zIvC/5RGZPHNRUCjqhsZzj85mB752IydqKmpZ7oMROBcPX4oBKyO24ickRwt2AGZ4A3xEHjvU26qjYs204kGmQhDOcI1NiCBGRGIGOEtevWU11TzWZA6o7kQxSvTDgKVACQC1jEjpB/DxqKujWq9NajSajBREbMd4iSpK746rCIIA4Mq6lUpvT8oL1hgT8QIYSWuEkkAgknu0nI4UvFLTUAidLh+HqVrhBtAaPhyqpo6g1rzUpq1lxUJKjIAJ6SBdAtyTG0cZf7RKbEacN1MquCVAAgMoWAMfCQTHrPy1uirNchJySqrggNccKuDORgmQJU9xOe8dcqLKjKWLABCpwSMiZkwxYEspzkESAxDaDeIMTmE6mnU5Z6f1H3gjkrtpaIVIQorE2kAuxaTkgOcrBn2kdh62pp6dz5dcutFioquytkFplwB5nUcLkkgdp4Vc68Xa6pRoCm1akVpAV7TahtNq1VcHpVgchSFmOzQMkaNRtwTgsB+GDucEwTkk4wP0P9OCSb7mBQ8BLd4z5x4xLAJSUgY62UD80UCEG+TLfLM08upOKtOuWsZYZGeOp0UkfFuSRHVMk7NkcOfD3hhKjUnfzGXzwhPUkA3WMGDAo94ELk/EWgWyX4l5atPUWtUKm8sTVqsxKQXm4sx2BEgCSCOorIcCgOld5r1iTb17hN3o67VNLRQIbG/aR1dJLMLCQoJIe5mJgyYjEccr6exS1QhFALFnZwqgRnMCZggSJ9Y4D0fPvIREqU7B1v1G1rWY1Ph7FVbqWcW77ngb7Q+YQNPSFD7wK1T4AYLWNTe3GSGAKkRgSZmOIBl9A+Ps3kzKxcX6zWaLVqfJClmuCFSyssjJJJI+HOwOAvoBxg+aa1TXq0lhmR4hW8zdukCC/wC0MxAAItJIBJJc/wDHNTzhpX033Z6tOpbUFdHVLKTMDaFA6I2MRwi/+K0qCNUpOK2sqUw1SuxV2mxZRAIuZQPhHSsA1GMWkAp02C3J2z8ye2Pb5Sk0w2GO01OiT9ktKAlRiagp/iRC5tuALfhYJuZOJJB4MFBsdI3yZYfP8OOxz6frnNNpFVVvlqrw1R5kl8GZ7ESQAcdKQIleH1Xm8ULiSTIU5ZQZaDDYJkAn0IAmJgopsEuoyb3kr1BUb5fCRrKZMDPxHJjcXYAMzET8/WOKuT6ZqJYqlpcFiqkgHeIBXBua2Zjb34bafV0ni2pTbBNsDIBHxLGM+sRO3biKoejqEgQe8k2/rBH5+m0Zq1Am0eX5eA2IBqT5oIqWwAC4uw1rDKyABi3JgKQcAKTxi/tbrslCnRuuRmBF7F3DU1tcBj+CHUwxJkGMTx6I6dDwTJAOD+XT6E7CPyHqh554bp6yrTWsL6aea7Q5ByQtPIMieo/9hG3DqLgVAxGBCWoNJaeC9uPezqz5i0irXm4RCjYsDkmI6CQTEi2eBB9mGhUhlos22GdyAYgiJ9erPr6DNHMub0qOrNSq/lABxBi8gIaYK05B6iJAgYIOBniutXFXFMHENUSpct2NvhGdXTsFvIITqlrqZ7x65nIkT65knihNEzaujcATN7AyWImASIOFIDSxgwfTq5y/xtpNQ9GnSqnM4dbCSMIMgBmLZAEnO3YZTmGq1FPUM6kKyVKrV5UkGWYi+VJ8s01BU7QCRESZkoMznXgiBTqNTwuL/Taemc2oo1t4lhdb2OBJKk/IZPYz6Si0/iWmqA03LBlZrcJnAtLN8IDYuJk57wpxOu8V6kotS8pLEg00SAQwvMSSzi0C0tsQZI4Y8oFWsayqaokh4M2k1J6yj+WCQVIuAEgCIwS08MLl2mXKqATiM9JraetILItxRCLlJ2cSkyJIGYURBzBwtdfX0Er404Z2c22vY7spJJRYJI3Ia5ZI7Ag8VUvB1U06YqVPKCgGocESuyqoqNAHqtsb2nI4S0vC1VWUqvnAmWFJZUHBHUwgFh+MzIjHSDxopU9RzjtmYKnW89B5fzwalKb0nUqVuJaFf4iphJaItYdWJO/TkXU6VajU6qXEqp8tiWYZAF6w3cACSTsJUbtlKfgGpXrgalB5SI5JSoGLNUdqhIJZmVELmC8EwD1A8OfBWmrJo0WqrIUZlAZCrAbrJxcczPp8uE1KaU1Og+jPM7gmoDmaGrUWsLGS4EkgBioJCswUnBGV7ekxvxDU0AtNOgoxXqRiSZnvcSSPfM9+JaOiC3V6Ge5i049fyz6ccFQGlSImCpMFQD8TCYGO24+c5kzIMGY7mpS1NuIxpaKlA6QcDN7f68fcQpN0jfYdz/bj7i0PJ9RlfKuTD7qil6qs9OGAgbLtBB/dyD7+4AvLNGKbi1SAQZcsxJlSSY23/dCiZweNLXQgQMC1gANvhOO8wBiBsJ4UabWgrSTqNwENna2QxxgEEem/zHAuw0m8sINxaFUaUkYhrR79gSRJIHzj0mJz16liXKJMCcgCTEXVD2zM5wDnHFH/AMfpWhmNiNAloAncTmJxid8AZ4Q881FRnKqzNTIRioCgDp6QtSR5issOQRExtMcKpUgT5wnqNbyhus0dqzdMtBUXTC2qZ/CcAYPY4mBwCmpKhHLBVc2qS25ALGDAAEEic7Y2MMmr0ndVvBLLNpdGCAr8SqVIWVcHfMoc8L9Np3BZCZVSxUHKXQereJMkYiI7GODRiwAMjqBVNxKlFZKlXz6QQlvMUUx0lWUC4gnDXBmIJJBO/FNTXkjbByDkEz2iRcxtzBGGGwngjnHM0opfVLW2qqLuekkhVXdiZGIAEDsJ4zFLmOsefI0NeJEtUVlMmCp3UWl823ECBnearMRiLCl2JjWlp2ZzNzWmOkEHY7jG4AWRmWnpweHGm5MWy/w4NoB+Y79JJJzg+wnjPaPkHN2Yk+VppwTKEiTuoUOZzmWEzvvxpeWeFBSIqajUV67g9Res6UxMZWmGgdsEn5AxxOaJAs7fCPrlWcldsTIfaB4jq6XU0KdAItlMODaCQzFwe+1q/wATwVrKjpaa8eZVYTYwgOwLGSFGek9x23GSm+1qnOqQgTNJCTk7mooP1uffinxtRTUIuopGsYWwzRIpG0MzOlYwGgyoWCcHIAEuPDq6qNpZwvEtRtbqPvNRpaEPTbFRZU5uwGxBkQwESBkZMT8Jp5xphXanQqEXinSNQAhCS6wsAKJp+YyqZMAmFiCWZeGvD86ehUbqHk0iFX/pVkZjvGCQARBO/bi/xNycaimgFFajXIoJRXIBnAUlR+pAxmPiWcOFqBb7dZGTqYna5P1gPhnRUdQ1WoaVKpTRUoqTSSGIBNQzHWJIFx6olSTBJC8X8qCV1ZaVNUqUlpoVpqStUM5tAgWF0bcQWZQCVUMeNDzbT1fJC0G8g0HKFUARMEi5jAK0u5WmJMiD34YtSoVvM07VKeqFOL7gp3yC1oCAggjo2gbHh4qNfX07QDdTqmN5Dy2K9FECuabl3qMi3qqgx1xK3kqbdmDAg9NSd15tNqhU2l6UNkZS4SpBIwSO6mdvyhy/lVGgp8qmtMGJicxtLHJxOJxJ9eK9No2Gqq1MWsqKMyZCoJicRb88r6nhFRwzYhKFcMTiwx7bjED53ytKlVWYtcBgAgWyCAwIhg0SN4g5Bxwl5TqnIanVitTgFSkzZcyklAJKh0ZgyZgqYO4acxoX1qgNVghIFnSkwFDC+LipIMxDb5grwLV5Y7ahXQQrUvKX8JBVi4aI6VBt/L/t4nuCxBz9vp67y9SEpqSfVpneeKmoqUgjUjUWmoLFyhN5KuoQEMzNMEGLe53BYLyWm6eWtOl8NRaVwTpJXDD907ExtPoJ4d835FSB88xfTW8sEEtaV+M2ksR2YQephMMRwF4Zqoa5DUkLsGKsS0rCkEBZKnpJMwNz7SxnsAATiJHD1OIVqqftG8n5PnKhwpgs4iCIwylZn96SZJKsR7F6/Tn7k0AhviUepLAQwDCRaZwN9sxx3nrojp5dpdqqiopM4ed1DC0sO8GYzPDDnGpanS/ZMFcsoQ4xkEwCCDCjaO4IjEeSnd8SPllVVjsb/KJOQaGoLajo9wJCqJBYFBcZZwpglCI9TgwDw2UrqkBUkWkqwiCMCcdsxnYkAg7E57S696TPqUpmqygUyDuwaoJioe/SYkxgkyBHHOYU3FQPqCgqvNQqMWTIVAxgm0XM1Qb5MDh4oXYjHryjWRbX6zZaikxptYRcR0lhI33jE/yk+/C3lhc3rVULUVoaMzj4viMTbj2j34I5frb9LN8sDbfnJVwVIj4miNviJMbxwOtUmqzMsmRbF3e/dsgxCjbG5EkniKo4ptpMJaWpPfEH2hprQtI6RqgVg61BTIRjsR1SGIImFH7u3HmVDwzqTAXTOrMdnBAEdzcAI+ZOQe2OPduagvpnZAGGGEEH4T8ozt/twjNEshSnlzUGM4mDMj8NrXdh8zg3JxXLUAAeu82lqtptMhyL7NarsGqagUmTqARSxUraQQSVA/KdpE78em67k1GqQ9WlTdlOCUViATkCdx2gwJIkEGCBoOVamnVvmmykrdhlgxBIF0d2EkGQex4dLRJBMuAPx5XsMgAdyo7CM7ZlD13c5PstCdWJDNE/PuVefQ8hbbSJIbI/w4Q02UdJUkHC242GYhyTlH3ZGuZWZokhVQAAQFAglgOrqYkmfYQbrNXTVWmsrQVDKWypbIDAEsgJAImfb147VpjAqbtgAq1uOrAyAREgnMAbcZzWtp6RFQN1vaRq071hSpBBB2IIjAmds5wZGIMnjProymQqsUk3l1MbFQ1xui1UaSwbM43Lx9Mv7qgxEgWnba5YMe08Dvohg23MCSpaWyCSDLEwQYzH5nheoAWMxWW34+8XaGqPvXm1ElSp+AXbYgBVuYAgYkrJwo34J59zqhdTpJVsZfiVBayzaVgtUp2jJbpDT6EDizXatEVWZ7esLH4ZYEqNpB9BIxnbhcfDVGqw1Ikmb1tYFGZABMyMwFG9sqJBzxist7vt09svFdywuOkfcqaY/H09gBMiJEkCDPeMRueKdRU6KRgSUDEWBZLGdtgTMbb/AC4hyVGQszZxIs7gD4gT6j+QwZ4nrMLS9kE9NvYfh/Dvt/vwRvYmSMb0yYdRpMVGRsO3+vH3FlH4RkbD09OPuLdCya8Y6lJk/wCRyO8dJzMevuBvwhbTCm6VGquqzsWx+Y7GSDMzhdhgutLJRGJlnpNJPUCSoOCMQRBkyYjuSeFlcCOpZUyD/IxGZMxv2/PiaqCRj1tOkGCm8AoU1eYZmDRJZQt2ADcppqJJGDaDERuRwv5lVZWqWibSWZmJMTsTCGMkjNsEVOytayetQDUUp3F1DEtgXZBKvtccSAYEXQY4np6zUzUqOLkYeW9imoTPcAZIi4ERjEQBw9CybbmTHST4or0HL67y/wB4NIstiqtNXKjADZWZIXfYADuvDChommmpa5mtQuSQSVGWMQJIkwMEj8+DdJpDSW0kFgTP5tMDMkehMk9/QD6zXKGVUM1KbguhBGCpAa6wgwCGEHYCYJjhbFtX4+8WCr3U9JzSawU6gYkgMpQ25GWUg4j/ADH1gNwfquY2iRTeoSQtoGSYJJ2MCBHzMRtIGlp3gSCIYET05GRET6x/rxCvpK9Qm6qadNfhspqXcgZLM6kBclQEWYgkgbnWfSbggDzmcNTD4aWNzyqKig0LVMBiSS09RgCxdxmTv8hklqoYgTcpUsJBgxggbAGO1oxPvCnU8sKtTivUtDAsjhSpyeq4Ip6YLEGRj4RluDaClXCeWiUKawC5JYnpIPlhQFUN3PcbJjiOpU12ZSPZLBw4F1t74t13hKlqtUdRqZdEohFpZWGlywLjLEFux3iZwD2vRTV6J6FEGlSYFKTHIZfwOVEFVgMQnoJAjKuU05iKUH4S4KmCGnIHwsCFhbZItOc8QAMbgKBHTckekQSQMHpuMiTsTw5qpIA7bQBdVME0GnNHT0qLsp8tFQMFtuCiBgsYkAbHJ234X656x1CnTVWWoKflkWM4tdlPmwWCSpuyZP4SCOpXS0QJAEDG36fM4H8OAtYpvVIkMmbhIIJtA2O3U/V2QgDgKJbmFiN7ydGBMHqK70QiM7uGuBNrMT8RaR0jrPcKFnYcB8r5xUpoatSKrVCS1pgliR+I7kKoSAGkKDMZB2o1CU6RWoWgoFhWlgYNsGIU4OTv0ziRwNpuXgItVWhKUEHLAdQLNawIifmZv7i4POnUbnG8xsAX9s0es5hTpgFmVbsA7z742USJO0R7Su1PNir1KZGCyhagvgqyyptAMwp9YMEkibeKObVVIFEBbaYZVAE9gqMcLgXyMYI3Fy8RfXtTk2adVcwClhJBfIkHqGwM7svpErXh6YY1OpHq0ejXQL0Ea19EP2aAEKpLkRIaMC4+stn2B9uLn04NQP3Ckb/Pf3kncke23C/levvqVB0lwFyGAOBtbJgqQTljGZCndL4q19R9T92DvSorTD1mpmKjFmKoiGZMQalghmtgSY4NULm0lyTa8u8W84AYU+pDaQSy2gjHwsQJ6okjAIiTceEegqqWFpJcOnlqEZ7jeCR0bQgdiMYAHcjgCrRQLVraZzimBVpmoXDxa1VRMsLTaxcxaynq6kn6hUeTUBFNA16FCtQ3CGsViBDKSDBUxcBvs08ML6p3eG40UuGNFcHv69WjvX+JxWWmtlRlR1c1lEUzBK/s1cioYZWGBPSd9+HPiHVLNOoIKFeghgZuF0gTIDIIB2JETnPnfK6zN5EeYEUhzANoUAqxy4ulF6mk4V1kAMBs9BQqLoaVQ4kGEyCQzvUUQS2SjSQT6CT2etNabAqbTl1DgA9NvfKNDqUpuGfzEcCAyKF3w0Ag3ZB3EADGRkypU8xy8wCARGIySJiZgbZPz4d0NAEYIMstEERgEioASPSWB32k78KdayrVrMaQcm4B9yoDsZt74MgnYncZJGjfUxtCLIyqLWI+cuJP3ZkVgrGtEiVjFwMZJmwzvIn04nQJo0mq1XuKuDLKJ7rhQWMiWaMMSoxvxHk2muYuQQFBJF+LQjAdstLNduPhGRMma7k6vSIJNjOvmQ28wLiDABBMgqOmZW0qpXn11U1SG29kclTTT0jrmFrr0VFDQqlQwJgKV7QYYWkHH5ZEzxHlaJl6ZTP7k5j/AC7yAF3uOQNgZA8a6arVRKVKn0owMiMfs2wtrAoQIAZxaZyCo4A0RanaUlv30NynAALBCJZZIx2kRIHCmWy9/KOC3yu801xJHc9zKntm0AnP95kcDDlqmua3WTYqp1kqBBvYCeokx1NJwuwAJlpOaLWNqzcIJVkeSDtBwWAMAxNpjbEZHxd4rq6KtkkUyYVRSvkqFkF2qgUTnFibRMxg6FNiSq4JHyk9TW+Jp9fy6mwqhsCqwJyASyoqgAnBMUxj55IJHGT1PMmtNOlUZ0oFS9TZg1QtAmZUdBGImM8Z/mn2t1KtOKdEUXUgq5IqR0sBAsUBs4Ygx6cU8grUlpVUp6i6+Kla4WExtBPxAMZyRMyQDtZ+kfSWf4Svgq4okK+Rf3Dz9s2+n8QFND5rTUdXNMTMsSQVBJ72G4mNl23PGe5tz4a6hSpq70S1Ul7CBcAoAKyyyMgi45k5weFmu5W9coEdk6pnqtwrkSsgTAi4xFxmBB4N5I1PR17NVXpm0B0MFbSxYHsTmBjEgncDjyKgUMP3TOOocms5UYOfvbynedcq8nUwZLLaA8NEFQVyDkgsI6gfiE5jg1WpoqBmZHqsz2orkuURIVwitcoBVrXEQVJJhg32p5xpGa5alNgAZRVeGMEz004E7GRjGYBB7yLV+fqa1VVIppSWkhMi65rmPUneFXEQFAH7p8xKjUw2EmH/ANCFG0ecr8RLSqQaNc02HxeUQq4Aly5BAJxPUJByOxnmJaopiEXpQSD3zmWxMjtH8l2us8t3b4VgyAGIBZRhTiSDv6Gcgxxdy/RFFBmboIxGNxj8Xud8x24k1Bl1bRXEJoWw2+812m0EopxlR29uPuGug1K+VTkKTYu8eg4+46o4UkbyXRE+l1z+WkoGUgAuWVSFII8wgCwqwhpBWbx0CDwr5ksIIwS4j9GJ7iN98x6dwTS0ilQwUZk3lQHltyLQAmIFw6tpJjivXUg24BASqc5ghJVhnBBAI29oweJwwDAmNqNqIURIrKVDSEKMU+L48Akj3AYAnGCMehnJ1mgSSruaoO+EMgozR+EIq1RjMhcGDwDpNPYPOZjTdGZlsjYAqYEmD5cmO+JJEcF6moKS1GwfNuyM9TYU7Ek2rBjYYtDNHBltXh7TMXjLl+qNRA7EMTMGVIIlrTKdLAj9339DxmfE7OmpSoCxVXAYQcW2STEASQRdvBMQOD/DVVlW0C5VYLHSCBGCAWE2wJ7xbknC/eJuT1K7xTgqouYXWm6B0k+hURgEgnPqFKbGBp01CDDKdS0wIIiB6Awe89xt23M54G8RGuunb7qP2gbZfdjfbJPVMiIUmW3Jnj7QllcB4vDSVVVFpLZByBCmVU+ikgkkcNdXp5mBk43Pt6SwMCIjv37BXPiv2hUG0m3eJPCR1Pkkar474U4uCgL8ZHxNMwsXbHeeGeu5v93otVCH9nSBIIiTbMDO5JjtkscxB4suINig4xMFc97VgRuciCIIJJF9RbySCveJXIGQZghjMjAjYevHNrV6Ya/yG06VMOcSjk2tqamhTq16So5WbQS0SM7iVJByvoACSRwq5Zp666/UtVqOKK206FOSEIKhwVXC9IW2QPiLA5xw7oU9wQQymJAF0k5Ix3Mb92YESCBbRInC3O3soOFM3NIEQIie4mBJ4KnxgJKgWvJ6nDMLm97zjN/MfW3rwtrvbqFLyVY0wBgCCCrWyZckuVMbfna7Z+x9Y2g/x7/W/CrnnLWco1ILeFK9VwlTMqKi5p4nMNi4ERxVSIVsnfrIqeDmRqEPTWkTFrCImWtBMAxmSZLYEETBJgN5CtTZeoSb1wYUAntsYiWOCdoCniT0nRR55T4WEUgSWJAmS4wqmTAAk2lpIngbU1riQBYhUKJYiM/vjYSSe3eTnq9UK6rAwSFIxGtKhTqOyICBWqG8IR/hgSbltMEyIz7bCOAubhfvFQU1tUdJEQWIxnsVtM+pnN2Ip0bPczKSsFTicZuEmYnvkDcfLgnWaUg31AWDHdgCxJPcHBJ2lj2WF7cJDm1hN12GmQ0ROyhsZB3MAjbYD2kWgExsAVXPkc62wgImpop1MzqJp3XK1ptICdRvDCFODIlrR0sN1GTELsdzm0+pMEYOJ2u4dc4pafylpaoB0cqLCJJzAaNwLj8facYJIbQOlrnMKmCWxPNanJqifs0d51KlUpXNky6sXtdQwFjE1GuAx0w8q85b9nmopwv300FZlJFMMSShmQzBShyTgGJmDnjTck0GkRmGkRLyAGi+e5AueSVwTKkgnMHg+vrUSTJcAEXU4e0rMhhJ7g/hP6zFj8SxwkeutmztEb/ZxplY3+bUBId1aqSrsJ62FouJuYmTGTiDxVzPSIj1az1hExTDLIUiC9OmAYdnZAuRiTHc8POS0mVUDKQXlrmADN1ZZlAHVJWYEZmd5B1iI+CFYAyIMxExscRcf7b8CzMMkxGvSx1QnRa5aupj4XFAlkMG0moOk/IzP/TJOY4Dq8kqs7GAKZJLOxgkO3YeslhmOqO3HxpHJp206ltt4QCFkFjt2InMjAkEYJVTk9UU1RazU1Req0Bi7sRe5uJKqWzbJicyCBwKVrDHb8w6RVxcT7T8hp0HNRGcM6FHuIa8QSs7AWEGGiYuBJEQZ94Koy3Kt4tSZPUfh6QZY7C0RI9pPEqakUwjtc4UAvESRAJ3P9/6doVlIDAzGQRjJExd7gj0GTM7cSVCWe5MKmxuL9PvAxyUvRHn1GYKCzKFC02gbulzGoJHwMxAI22HGeq66lVWxbdSSAAFaQJwWaosil3yM7gAzB1NVnDEIbYhnaYgiCJMAsSJaMD1EEgq6WkP/wBNcfhkFFz32aZ9h2yOBZzjHXHaXJVS172iXS8vajWVgRVc0muJLKcGnIDiRYb4tKxjJnPAfibVKGpgqQf2ko6jIVC4OxV4NPsWwxB+KONTV5VUF1Ret1pMEpxALSGCkzPVaqzj19uFep1YamWNI1abCnCkoSUqKzK5BwIEgq1hkGB6uQPqDkX9/eatWm+xmL8d+HqVNZo0Qr3qBZJkG6ZSfUDIHoOMNR0pYGASQQIgnGZONoIA278eneI+Vam63T0nKm3JfZldYVbiGW0qCZMAZ6IEpNVpfMLmoKK6gQ7+axVyRkpTSqCC1vWzNdcIgkmOOnwlQ8sXN/rFVLaoj5Nz2pRrByDWY4CXGJttU4BkgHtnO+TOtHi2s/wUaBYTgVHnpwYIUKAIy8wY+I2mM3T0N9yG2VDQxchSqDJF1Pp+Im5iNipBJAM+W6GszVHoJc9BlYphmIE5ClM5gFMEY6dobUpU3OphtM5pGxh7fahXUlfJpypI/wARjHrDhoj0IP59+C+VeO9TWePJSJRSQGcyzQoALZY7KJH59l9Op94cHU0LVPWxQU6dRiIpgyR1LI+FYyGOwxc+uSlC0RMPRZmAKS9J5VmU4V7SwMMQen4dgluHon+GZ4Vn75mwbV09RQqU6DqapiQekiHWZuJgG05EySckzw2pKbQvoAMSdgP69/o4etX8ul51KzzaCjyyKgCKoJupqpN1ZqkvcQtpLYMKJ2mnrBlVhIuVSPzAIzHvxz69PQMbSarUcrpJxe/vm70dcCmgu/CP5fPj7gOhNq5Gw7H0+fH3HSFY23i7wesmPbGZHYztP8AOE/PK1qyZ67qRwCOvP4mAX4fiIbvgSSNFr9OFUxP0DwqjJEnePyIM/wAOJWGltVrzzXBiY8zrVEikuIALGIweiASVWbpKiZUAwNm7r6+mSklO8KwJUMzKuTIZn8yFbf8ADPxQIuMt0SbWPqY2xtMY7kzmeB9XymlWYebTWoaZlCwBIPse2w/QenGoWBuesxnW4tBuQacBb5D3EWOJi20ZCncElsxkRsDAdEApn1U+uQZntOVmPYH3FdWl7n+Xc+nFGhFzWmT1XTOcqMfIXGJyJ34CxBtMYs7FzCnADNtk3Yj0EfnI37wCczxVrVJTpkGY9sgkzJyLflEj5kfltU1BJxhRjHYmfn/YcXajShKkAnrUs3uekAbbAA++TJOIn4rUEYiP4VAatz0k/OnAgq9kdJkgEkiJIAGZiTBJHpxDUofMEAHaYkzvu3Y537D146VgBgchR6Hsp2I9QM78TqaYN0sWINQqc75bMbTicDjjBdQtOta0DTR7E2w/yAIO6icMLfywZGeLdTRYKiwxsuEC2IiIuGQxBxn1mDBFWrrsKzAMw7YJGykiY3ydtvQDiWnNzCmcoxYEewMYO43Bwfwj3mhaS6rDeCSbZhVWoCqsQwuiBGZP4cYmT7evHaFAEqxNOQrR8f8AmyBglbXOwzKkGLeOUKAKgxsgYRjMgb7/AIj+p9TJJoB0CtswBOBuYaRjBB2jb5gRbkgG0jWmiXMzPNqQaoDkYhTA6mBHwz7EQBmZ9yBNJSKnCL0nY94UTFoO0WnBwAfWNTW5chEEXK0kg5Hp/IAfLHpxKny9AWAWO094kkiT75/M8N5LdZzDhrCAcrVCfMwzj0hQI9I9+5Jn124E5vzRlepARkEkrbP4QSJxJO0f5s7Zf0tEqjAOSe5+vXG2Twn13L1OpRcxUOdv4GJ7RxVw1EXOrtCAvjpKqWoSlTDsq3s0WoEAW34iOotFytLMdj7jgHUUmcGu6vLg0+rOATFq5LwAglRgSSAZ4K53ph+yEnBkds+WJ2Anh5pOUU9RpEVwRN5BSEIaSt4IA64Jz7njUpFFB7yo2vYRNyfTEVGY0/2dRFKQQykF2MyCZUDy5jbG+IY1+T0ILCmiBWDtCwDawYlv3h0n9DPFXIFt0wYbrdTn1C1GAJ95ziMkxG3DOk8m05Fl2c5JyPlmI4kqg6riU0FGiT1WjCqrgTUMSZAmR1SYlwfeY6YjhDWTrqdQuWMEGdoBCkjpAEA7GMHsH1NR93pmBNisPYsqlo9JJ+eBwjrJdrVpnZ6YcncytwAE4UQgkADvw9kvv2kTgm6wZr1VWTdCDiGnB+EHF10HO0H2hpq+ZMjFgjkA/AYAEjCg7s0wB6yRgHi1NAoUHJlScxvE+n5fLgisgsKgASog7xMnEyMHaQf5cKFPw5jKC6FAnBqA1Mus57HeZyPXHqRn+PFFBMgqYQbADc7STGNwPy9o4rJtWoo2uBj5qSf4r/E8fUFx+Z/lPCs3GIqotmIEq1RM2HZ3dmmcoCImPhERjHw+2DhH1j+u3bHtxa+mAVTJkz/D8uIpTyPcTsPT5cGtNoDEtgyCVPqd8ew/Lb+fCfV8ndhURazft1AcvayqZEsiAKRKiPiA2JEyQ5qUQfWZAn9fy7n6jiqnT6QZPf07T7e3BDUDNUsBiZ77h5beczs9YsEVnUoGHUWIpgwgY2zEYUCZwVvPKXl6msuSK602AmoSzKPLsSghAqvIDdRSAQchTG3OmFt0mbj/AEztvwFr+V06yAVFDjfIGDO4MSD7jPBoGU6jCL3ORPJ63Iqwb9mEqLcVtV2aT1GAARf/AIdRZGTYxHxAcOeS+HKmp8ytVe2lUqvUVaZqFqisApHmMQ3lOBswuaJMY40zeE6CpMMyQP2bOxTp8wgFZ6hdLQxOWJ9Ic/dRkbACPy9OGtXYiybwmczFeINIKVdKhsp0GpiiYpLUsKksgVLSAWAtBtIkREkcZ3m2gY1UtWyoz00KEKWQ1Q/lq7AQHNtxVQABYIJkn1Kvy9GWGUOp3VgCDsdo9eAv+CKDtKtVpw6uAjfiRDY3UGggdOIEY4Kg5tYwVqacTz+tTvorQpBWqVgPLPlAhlmGqX/HSenBDglhIFuD07jQotNFUbKoUYOwEev99/YcNNB4Yo0Q9gMkm4mJbq3Jj1ExtPbip9OLo3ggD87c/wAeF8RqYeQmPc4mn0uUXP4R/L58fcOdFo0FNMD4V/kOPuLxwmN4Wmf/2Q=="/>
          <p:cNvSpPr>
            <a:spLocks noChangeAspect="1" noChangeArrowheads="1"/>
          </p:cNvSpPr>
          <p:nvPr/>
        </p:nvSpPr>
        <p:spPr bwMode="auto">
          <a:xfrm>
            <a:off x="914400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16" name="Picture 24" descr="https://encrypted-tbn0.gstatic.com/images?q=tbn:ANd9GcRu5oh3BSsKKeKWIHTCLWge3rZ7ksDCPNJiaMZU7Tan4mm6zgq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0963"/>
            <a:ext cx="6751746" cy="42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75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Treaty of Kanagawa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U.S. Commodore Matthew Perry took four steam ships into Tokyo harbor in 1853; steamships and cannons astounded Japanese.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Letter from Pres. Millard Fillmore requested shogun to allow free trade between Japan and U.S.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Perry promised to be back year later with bigger fleet; Japan thus forced to agree to </a:t>
            </a:r>
            <a:r>
              <a:rPr lang="en-US" b="1" i="1" dirty="0" smtClean="0">
                <a:solidFill>
                  <a:schemeClr val="tx1"/>
                </a:solidFill>
              </a:rPr>
              <a:t>Treaty of Kanagawa </a:t>
            </a:r>
            <a:r>
              <a:rPr lang="en-US" dirty="0" smtClean="0">
                <a:solidFill>
                  <a:schemeClr val="tx1"/>
                </a:solidFill>
              </a:rPr>
              <a:t>in1853.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Forced Japan to open doors to U.S.; soon followed by other countries. </a:t>
            </a:r>
          </a:p>
          <a:p>
            <a:endParaRPr lang="en-US" dirty="0"/>
          </a:p>
        </p:txBody>
      </p:sp>
      <p:pic>
        <p:nvPicPr>
          <p:cNvPr id="9218" name="Picture 2" descr="https://encrypted-tbn1.gstatic.com/images?q=tbn:ANd9GcSU-C8buz8MTFJqT6DGbYUQjJfPpf1hKmHqQVNcSjzcRm29bUl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5" y="3733799"/>
            <a:ext cx="3639636" cy="260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25.media.tumblr.com/tumblr_m1p7o7Kd0X1r9eq2so1_12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4" y="1306048"/>
            <a:ext cx="3639637" cy="19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5214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Meiji Era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Japanese angry at ruling shogun for opening Japan to foreigners; turned to young emperor – Mutsuhito.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Shogun stepped down; Mutsuhito, who represented Japanese pride and nationalism, took control of government.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Reign lasted 45 years; known as </a:t>
            </a:r>
            <a:r>
              <a:rPr lang="en-US" b="1" i="1" dirty="0" smtClean="0">
                <a:solidFill>
                  <a:srgbClr val="2F5897"/>
                </a:solidFill>
              </a:rPr>
              <a:t>Meiji Era </a:t>
            </a:r>
            <a:r>
              <a:rPr lang="en-US" dirty="0" smtClean="0">
                <a:solidFill>
                  <a:schemeClr val="tx1"/>
                </a:solidFill>
              </a:rPr>
              <a:t>– meaning </a:t>
            </a:r>
            <a:r>
              <a:rPr lang="en-US" i="1" dirty="0" smtClean="0">
                <a:solidFill>
                  <a:schemeClr val="tx1"/>
                </a:solidFill>
              </a:rPr>
              <a:t>“enlightened rule”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encrypted-tbn1.gstatic.com/images?q=tbn:ANd9GcQpT7-Hj8F-m2zvbloJSQ4SqLj1NCOUXWm0sWrMGkONVgITWTh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600449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840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Imperial Japan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By 1890 Japan had become strongest military power in Asia:</a:t>
            </a:r>
          </a:p>
          <a:p>
            <a:pPr lvl="1"/>
            <a:r>
              <a:rPr lang="en-US" sz="1700" dirty="0" smtClean="0">
                <a:solidFill>
                  <a:schemeClr val="tx1"/>
                </a:solidFill>
              </a:rPr>
              <a:t>several </a:t>
            </a:r>
            <a:r>
              <a:rPr lang="en-US" sz="1700" dirty="0">
                <a:solidFill>
                  <a:schemeClr val="tx1"/>
                </a:solidFill>
              </a:rPr>
              <a:t>dozen warships </a:t>
            </a:r>
            <a:endParaRPr lang="en-US" sz="1700" dirty="0" smtClean="0">
              <a:solidFill>
                <a:schemeClr val="tx1"/>
              </a:solidFill>
            </a:endParaRPr>
          </a:p>
          <a:p>
            <a:pPr lvl="1"/>
            <a:r>
              <a:rPr lang="en-US" sz="1700" dirty="0" smtClean="0">
                <a:solidFill>
                  <a:schemeClr val="tx1"/>
                </a:solidFill>
              </a:rPr>
              <a:t>500,00 </a:t>
            </a:r>
            <a:r>
              <a:rPr lang="en-US" sz="1700" dirty="0">
                <a:solidFill>
                  <a:schemeClr val="tx1"/>
                </a:solidFill>
              </a:rPr>
              <a:t>well-trained </a:t>
            </a:r>
            <a:r>
              <a:rPr lang="en-US" sz="1700" dirty="0" smtClean="0">
                <a:solidFill>
                  <a:schemeClr val="tx1"/>
                </a:solidFill>
              </a:rPr>
              <a:t>soldiers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Gained military, political and economic strength; abolished extraterritorial rights of foreigners.</a:t>
            </a:r>
          </a:p>
        </p:txBody>
      </p:sp>
      <p:sp>
        <p:nvSpPr>
          <p:cNvPr id="5" name="AutoShape 2" descr="data:image/jpeg;base64,/9j/4AAQSkZJRgABAQAAAQABAAD/2wCEAAkGBxQTEhQUExQWFhUWFxwaGRgYFxwgGxsbHCAdHB0gGh0fHCgiGholHhweIzEhJSkrLi4uHx8zODMsNygtLisBCgoKDg0OGxAQGywkICY3LC8vLzUsLywsLCw0LSwvLywvLCw0LCwvLCwvLCwsLCwsLC0sLCwsLCwsLCwsLCwsLP/AABEIAKcBLQMBIgACEQEDEQH/xAAcAAACAgMBAQAAAAAAAAAAAAAFBgMEAAIHAQj/xABEEAACAQIEAwUFBgMGBAcBAAABAhEDIQAEEjEFQVEGEyJhcTKBkaGxBxQjQlLRcsHwFRYzYoLhJJKi8TRDU7KzwtIl/8QAGgEAAwEBAQEAAAAAAAAAAAAAAQIDAAQFBv/EADARAAICAQMCAwcEAwEBAAAAAAECABEDEiExBEETIlEFYXGRocHwFIGx4TJC0SMz/9oADAMBAAIRAxEAPwAz28y2UdKr0DTBFJz4SNJawWAPfi5k6ynLBA61EKTpDAyd9iY9/LAftrVKUsyGpU1VkOlgZMWEbCPni5kcyi5ZXehRDGAoLKJHO5Fj5YqHCFr7D0hRCxAEIcMSoiqar2jYMYHkbXt7sEKXEjULIXUxsrUj7oBIBMYH8IJrkq1FEUDdKoYW5RtgrSyi6gAIYT1/lyxTH/6ICvHvu/tGZfDchh8oE4lxioHgUgWa09wAD6nXHyxQ7KUmqV8wadRabCsykqt50iYvGn98MOa7H0TTq1IPMmWJ8Q3IHL588JP2ccNY1K5gtoqGx9QBt0kYiL1AMf6hy6P9No9cR4DUKqa1ZqgvuBC/A/zxY4RkTSJVyBTgFWK7E2vJIAMG/P4TrxXOvSo6iJVRIWImN5tvbnizR1VTSLPCVKdiLyDFja/S/XFqC+UHf7SZBI1n4TXiuVIlKo7xPys3L088MHCqemkgttywEz3D3pgXLoPeVHp0+mCuRzB0ITBWIkcotfyxslFBURZe7sY90CZxtjMc0epEcuv6R8BjT7lT/Qv/ACjFjGYOowUJVbh1I/kX4DHv3Cn+hf8AlGLOMwdbes2kek8AxrUphhBAPrjfEdesqKWYgKNydhhYakbZNDEqDG0icQ1uFU23HwJx5R4zQZlVaqMzbAGSeeLrNAk4YOw4MzJ2Igd+ztKZvf0/bHuX7PUlM3J3EWIPURzwTXMqfzD44FcW4mUqUAp8LVIYgTaDPzi+K+NlO1mSOJVN1C9SmSsBiPPc/PngXm+A0qjan1MbXJ6bcsFxjVxiauy8GOygwDQ4KIIgKA7EWBJnmSZnG7dmctoZHXWrbhrz6dPdGDGXaR7yPgSP5Y3amDvhjkJMTSa25ilU7D5Mn8Oig6yJ+uI6fYeiDJpUvco9+4w5KsbY8qA8jhhnYbRPCoWefdE3+6dGdK0U2me7H7YsHshTgfh0/cg/bDKWIj1viUg4J6h5lTaKw7Lod0SP4RiKrw2jQDFVUeEmNAg+uGlKPUnFfiWSDUnEm6t9MHxz3iqr2DU5bVy6tJSkt5LQkj4nY43q9n3swpAiRAKqSR52t8cNHZrLk5YuAGu0k725H+ueNsnxFmJGkWmw3MA7CesD3jEUF0WYz1NOECiIrVeAX/8ADoRa2kT53BO1sV6fZyrrDrQWmQfygTvvJiLdMOeVzVQqxYbDwwN+XrJPLHtCtXcGKYBDAXmwvM8xGKNvyx/P2mCYBuBFfO5DMKjatYQe1qe3URG98aZGpVRY7wt/qnDJlqNXM5eqlQQxBE6YiRYx8MLnHqLIadOkAQiBWP8Am3P1xDJqUagTUfShGwm/2gUAcmwA2i/TYX+ODGTytNqSKUUhBEMAdrfthc4xWSpQrA2ghSoYtEMJjqLTPng9lq6hwlTvKRYlhqA0x1O8fXHSuVDkv12nH4T1xxN3ymik4oKqMTI0qLwehIEx1Ixpw/MV0rAtrhgPEdICmNvCcFUVGBYV6dtwSL/GMCqmUY3Ssd/D7Jt58wf9sOyqzAoTt2HHyg8XylSOe9bxnz+aAonSWOqEBO1zB+XPCf8AZ/l/+IzQLEDv6i+Vwvn0AxJmFrWU5i8+yaaza8yGHLmcBezNV6+t0YUAMyyuUBJYrbVYwJ9DtiLr5hQMRdgbnRs0HQlG8axABEkr8NwLTgBm+JCm3drTGhbAGoRAPNRFj5YuvwOow1JnqxI2gfLY29MVa3BSVapUqVKhFjIGr3GBJg2JwWLkeXYx8OTGh8+4lvLZ8VKYN1cG9+f/AHwbymoIKiktN2U//Xz+uFCktMd2EasuvbUsTYkdY2O/TD5kEimokmALnGZzoFiL5bOniRUcwu6sCvTmvu6fTFwHFOvlCG1pZuYOzevT1xCc6tNSzEKo9sMfYm1vKfrbpiZAO4h71CeMwJbj+XHi7+np/iH1naMEcrmFqIHQ6la4I2I8sJHZGXkSXGYzGY0WZgdxrICsoVndQDMI0FvI22wQYxiJVvqO/IdP98aYMVNiLA4AuXekwqVGbX+ZpgEEWAHKcTdqeEZjNKBSqimo/KQwJPmRy92DtSqEYFjGohRbmdp5/wAv52QcZgpXTUouZw+u7Pv3/mInZzstmKVQirVBpn2gCSx6DURYdcH8/kGqldCgBGESYtDAmBPUb4Nm2F6txM03ASCKrGCTABAZp8ydO1uWKYlIFL2iZsrZG1PzCvC6rQysANLEC8yo2vA9PhixXbaOuKnD64dRpIJF/iTv64kz+ZVArGTLBRAJ38sYjzSLElZPl9rCN/mTiQNiLLmVt5j4EjEqjCHmOLm2MxmKh4lS1BdaliYABk3wI1S3jMZgb2g4iaFE1FXWwIAW95I6A8saECzQhEYqcRrAU3/gb6Yq5biReuaYA06A2rqfCIHK0nFnigApuxIEIbn0w1UaMTzdoD7C5svSZSoUC46kEm7eZtg/nm0IzKPEFMW58th1wudiM4pD0+dmDfqkXjyBm2GTPuwRtAlottv+2JpuBLZRTQFT4rX7kFqZ72RYo3sk3MAcvXE3DuIVijllUEMCIB2MmSJtMb7X3xFk8zmUpEVQxckQdIMLzmLzub/HEdDiNbu3LNLhoAgAkXg3sL/DFVUkydiFuCZirUQtVVVM2ABFvOThG7X1WOZZWgKtlkbzc7TI88MGW47URGatsuwte1r9frhX4pnkrV6jvpQ+EQ/8I22ttiWUFRv3lsIJ3lE8Jp1MxTpUUUbPUCzGkcjM3J2gYZMjwmiarLUpI0AAFyxmLQb7jb44jzCTodRUTS2piFK2HU8xE4lyvE6BdEWopYgHSZBJ3Nt8dKY01EGvdJu50gLYhSvwXLezToLMSSIiOe557YizOSpAxSp6Y3IuvT4++MW8vk3Gov7B6HYcgx6emLmZpsEIVTsYgDDAIKqcjZGBF7j6RKyldKlSe7ZYLLLKBIBsfWIJGBfYMjRmwrbZupbyMYvcS4nUUsalBkPMs63G0aVUknC72RrCk1coi1maox8LEFeRWGETIvfCrkCZBfvvap0sNQJG06rl6bgBlaZElT18uhwPzLQ+rZSTI5gjqPPfpvg7wmvroo7IabEXVokR6EjEHEclTqG5ZbbrFuc3xRcu/E5ANJskRTzdcgyg1OWAZnpOGdVaRcSpa0atzb1w/wCUqBlBXY7emEytn+6YU3JS5jmvoCBIjeD1wzcIqqUGg7RMjeQDb6D0xFwB3E7tPkDAGE8A+1fC6mYpaKTKrTcsLEdNuuDSvInFCvxSmKi0y6gmZBN7ch/XLESL2hxFlbUnI3nMK3CKqgUw1AkSXAKkz1AA2gfHHV+GUQlKmoiFUC3pgPTyDNqeoq94x/KoBUE2Ei7GLknyxbo5zSy008d4MbKPM9Y5DDJhVRaynU9ScpF9oWx4TjJxC9Xny5eZwJzXN97kXG2Nsaol5O/yGNmPTBmg+nl2cw7mabg2C3tbl0OLVOlpb2rXtAud5sPXEGVOmo6XkjVqPPl/Qxtmsv3mgm2kz05Hrh25hm+dIKNeBBEz7sCeG8LotYw5EwZv0kXnY/XFvi2WVkAgeEj3D064ny2VSmulYgeV7dYv5+/BBpdoBzK9OvTos1PxERvBO5NvcCMb5hC+lu7aJBiRsOg1b42fLMwX18Vjz5ieYxtWrsgWbkkA7wAbEkx78a+45hKiWqBkbEb74lxWyFcOsyCQSDB2IP7Rj3O5xKSl3YKo54kdoQN6E14lmhTQsdR5AKJYk7AeeF2iyrpqrRKMalNGJ0ajLAQSsyRzvghkqhrMzLV1AmZUkBV5KBsSeZnC52j4telSDuHFZAUalp/MOdwdjhxS8w0RdRt4rxdaKgmCx2UkCesE2J8pwJRa2a8RYpS3Eqyv7iGuPUYs8P7OKhLM7PJDBGOpFPkpxH2i4S1dAG1+Hbu30g+ZETPkMYDfaYPS7Df1kORzFJM33KT4aUliSTOrYsTJOD1apqBUg3BHuNsc6zGQP3rQj90UoLMXMBtmBiTzmMO/AeJBxoNRXYD2gAJHuJE4JFbxNDVqBiXkez2cpVhW0SEfwqHlis+kAevXBynnuItq8Cgk2Gn2d7T7vnhto11adJB0kqY5EbjGxXEQoHEqcrHkAxMqcbzaroq0JLWkdNtot8cUs3UzQeFoRI5kEg+cNz6Rh5zQMT0xA7c8XSwKBMg/Uop3XeILZXMEEupJYQdJBCnyHP64rDgVaqS7JJPNlmTzgT4R5Yd8zV3jbppkE+uIcy8m4Vfef5Yb9MG5JmXqmrYTm2cyz69QJC6hpUuYKiD4pNzvOGPs7Sp0lRn0s95J2U8o8sAu0GUTL1colLwU3rItS55NIubi87YL8D4TRZ3Q36aWtvA2b6YkiFH7XKO5YeYkxuPaqgti245A/wAxit/fCguzCOl/iLW9OeI07NUqUA95B/ztFv8AVv7tsUM9lQ5C0tZUxHiJk8jHQT064oFNE7fWRFDy7xa4jxVMxmtTMdE+AFzAMRcaDI5kT8MUuzlNcm4Fdl1O1SopSWEMZUkxzN8N3E+HGioQqdJpuS0tYgTyECep8sLn2e0j9xWoTJ+8PznY7elsSCefn3zoY+QWI75btzlGGmoxB/gYjEh7XZRjC1J/0N/MYJVeFLVphgQGix02NtiCLqcacPrwdNVfEDuZJEXmTuOh/oUHJo/T+5zMgcbiAeNGlmCLgi3qD1H09Jxd4PVSg6t3vgamqd2VupWbzz5jbDPWo6rydtrEfDChR4JmmrUKjERT0mGYzHimwsWA0jCZGBohd52YFGgoWoCNuvUoZDv1B+hwGXhqI/3iuaXhF20sGnlJLn4b4u8Y40lAc3c+yi3J9egxU4fwypVYVs1Ex4aQ9lfXqf3PWMCxcRWKg1I6termn0U9VKiILORDN6dAYwayOVRFARYAsP39TiyFx7gRJFWkyIkfXyx7Tp8zv8h6Y303nGYM01Y9MYqRgVxfjC0hoSHq/pF45y0bDAunwYse9zTsTvAJt6AWGMATxNVwlnOLotZVVTUYCDpiAGPU87bTi7TSoxljoWbKIn3n9sQ8PWnTgWQsJgm8Tbc73wSOGbbibiVVyyeyCbXjUf54moBRYWAMYHU8yKbQSPEJEteZJPuviem6QCTeZLAGJ3N9o5YJBhqX8aswGNKERYyPWcQJnKZqMkrrBsJE7Az5YnBKh4ktHWaq92uokNY6pMAQDJbyjGGq1RyEYGIBH6efjQrYwfKbYCcV4jXSoSyUalEP4T+dYn/Nc78hiiudrMWK1GVSZkE/I84HM9MUU78bx2TaXuOcYCsMrlqhp1AfEVpar7+gJ5+owL7a5BwmW1VG716yEtzGgE25RPLri3lqtQr4ajC8hii6vODpO/XA/j9JnagRXqeGopae7kDY3C9OuGKHTvwfz1g2sFeYz8LzTUU0s71fNwAwnaIuy+7piGpx41KndU38X6VBv/qggATe/L3Y0yufREVvvFQnaNKzPK4Swkbxi7k8vVpgvpUswuzVAI9wpwPTG8o/xH5+fGDUTZbmI+dZxxaoEAZky9MEsdMyxLQfPaMOuSoswLK2xB0ljI+EDrhXhzxCq3dqO8oqYnYBnE+x18uWCuSpV6bwGNUNvBAtGwIUAnDISAfjN2hbslm1dKxBGr7xUm/OY946YYMcr4NOWerXH4K9+4dSAQ0GALGw5Y6fla2tFb9QB+N8c8ZlI37T2qbHFNjOCGNGpA8sOrVOTNhL8GCs0tiTBAHMSfrim2WY3FpAMQd/gcHvu4xp928/liq5qklx5FG05b2g4c1V6PdqB3VVHbwmGCkGLTuMGuD5gLVDAR4rgWt6TtiGrxU/lWPW+KeaYpDyJN7b/PHMzqGtDfrtO8bx74xXDg01I/zHp6c/eMVuCZHS7Ow/h/mdt/rM4pdnq4rKCASZEyY28hbzwVzfaDK0Q3eVqaBFkyR52HU2Nt8VLLpoTFam/HmDZerpIOkHY8+h8/LCF9mOVb+zT0GYqC2qZBI5Ysf3wyYpZpDmFJeu5AAJ1KSsFSARyP1ws9he3FGnlqmWd2pnvXcPoYzqYwBCmLXnElemuHTtU7RkGmms7x5/zxpn8qGhp0sux/kfL6bjCJlu2+RVCKuarGOQSooIjqEB+JxvX7WcI0GolSjUcEf42smJGq9QWOmcbVvYg0xi/vNlqUh69MRuuoFh7l/b4bYqcT7RF1igGKm5bQ06TI5iwkXJ5HC4M83EpGW7qhl1N6q6eRlQY35eHbD5wTLpTp92CdS+0TuT18weWDZO4hqhAfY+ggqM5dS8BQCRIIJmJv78N5OB2VydN+81IrHvGmQD0x79zpUysDTLbBmAmCdpg7bYwFbCKeYQnAvifETl1LvDU+Z2cE7QNm+WPK/F0pLVZw4CHmvtWB8JNuexwg98+ZrlqhJDNYGYAOwA2mMY7TAQ6e33jMUSU5EmGPQxFse0amazrySaNMGwRot5n8x8vli1lez1NY1qNBiGWQynzPTzHwxZzVT7qoYA1qYIVtIJqIp5nT7QHoMNprmGpayHAUomV8R6kX8/dHLFvN5RGIOhSw/MRsPXHuW7uogemSQRYgn6H9sUB+HdXYLzk6wbwbmDI3jDKL4gl7KZKiFhQrXuTDGd7nEvcgjwsR6H477YGVcyKRZuYgNBGkzsRzBx43FFBQq2qFJ1frEajp8vDv6Y2n3zVPTwaHV1hWk6ivrbe0AYNKLYo0OLU2XUrBxN9Pij1InbEL8fpBHqavAntNBAUHaZ/rfCtZ5m3MIrTg2AAIM2uTaP54CcVzXcOrCmXNU6bNBABmfTbn9cEs9nitLvETXYGJix93TCr2s4y0UXQBlNenS0NsxqEi5i0MPS1wcEXzCohH+xUdnqBGip4tQKy3kdoUdN98evwYsTTDggDxGCI6Dfc/TBDJ8UVopggVgD4PTnsJUWuMXstSFNYJnmzHcnmTg62WwJmu94sZrhVVZhRA96wPSPnhH7WcKzFSpQYKrAVFsgIF/1H9PPHUGzffVe7H+GJk/qZYkDqom/nblha7UCcxldIID5tUIUQSqqxItyMH5YLNrXzQqN5WyNJ6aDUCTz0iI+JA04J8O4xVBgBmTlri0e+cFVykVpNL8MgQWgww6DUd/rgZ9pFTucjVqUQFrKJRgBIuJJtcRbG1KAABsIOYvipUHEB42juhMXdfGxsOaEnnthirVClQGkzKtj3ZTczJJa+/XlgDwSn32b0m7nh1MmYu/es026/Q4cgUegG0JqaF9ke0bHlhF3O3rHsiL/AGVzXe080CkEV3OoEG5aelh54beEOO6QBp0gA3va18KfYnLIoaVUh61dRKixSo0CfQx7sNa5dKQdlRQY5KBPQW88AGxUDHtL2MxR4NmjUooze0VGr1i59+/vxLxHMFKbMNwLevLAk6lnGYrZHMa6asbEgT5Hn88bvmFXdgPUjGmnCc12mYezSVbx+LWQGf4U1E+mBuT4pVzVdKNPMUy9QgBaak+vtEgAC+w2wKAWkO8TvJXXXnRTsGOljBm02Aw6fY32ep0szXrmmQ9KksSQb1ZgWMBoGIqoJoS1VG/hfYOmsJVr5mqZkjvSiRafDTCiDtBnY4ztFwThmSphu4Q1Hnu07xg1RhJgMWn3+nkC1fehSR6tQmwlvKNgPd9TjiXaDjIzeeNR2Tuwkq3ds2m5hFMFbQCdt/fij0vaDcmAMnx5sxmFpGktFHYgktOgQTFwNoi+KnamjUo5hky816YCnvAmoEkXutrYh4vXrju6qJD16f4o0/mUkGx2kAH34kz5X7lRNKo5zJf8RIhVWG2tG8c8KBUHxhjMpRpUcs7U3rM/+MiKSyjSDbp4jEHFOl2zpUGI/s5SJlS5KsPWFjcYi4dUAyhKgnOBxpTR4Suq88tvPBjhGe4yTFPLUhbdkUfVsEDcTGGeyPaGjm2auaFOj3RCqtgrMZPiYATAGx9cdKpcWzTFSMvQ1Ecswsz6c1Ig745TxKhnC+XGZqZcv3glEAAEmPFG5jV8cdIr8O10wXJ1FYBEQCDuLbkW6YZEdmOn/kcHHXmNfWG+FcUqEsDRIAc621rC3+eJOJ+JqQ0p4qumQZMBXvtaPfjektL7r3asomnFmAMkXO2/nGFPs/wSumdpu2YDUQWIRidU6SBeI3Jw+h+QIgOOjZ3+Ecq/CkYOpL6X9rxm5iNtthgNS4YlIVGJK93q0kc5tPKYHIYaQsD+ueEzMZer94zGuoDSb/DUEgqbSTaDMH4nDYwSdhcClf8AYxo4ewZeZ1denQ8hbljLIWVQNrAAADyJ8/TA/hOYCUTqb2Jm/Llc7m2An9tVKjEU7gtJDRBB3m3LbfpglaajFsc9oUzHGDTAiGUz4fzyDfaIkbGMKn9+8p39RKxqAA2KzYmxDgXBjy69cG+FZbR3gJJ7xSFj8rEnmf8AfbHGftM4F91zArLJp1ILGAdLi0gnr7sFxkXcbTal4E6W3bLhdNazfeAXZHCjS0iQQBJG5xDwDjmVq5DIUkrjv1pJSIhpDMoDCYgmT88cUp5kuIWqPQu6fzjDb2AypTiOWL301VMhyywQbztIJH9DEd5vE7Tr/aztFl8mq0C6oQolYM6RAVbbAifhhb41234ecjVormAalbormDI3seQ64XPtX4FVXO1qoBIqhGVi7C0QRb2YI29MI44JmNWkBdWoLHfPuZj12xibFQaqnaMr9qmUZAgWox0BbI8G38EAe/CtxntPTdaCpMU81SrtqIHhp3Omw8R6YSaWTrqQGaku3t1HIvAi7Dr9ceV+Hru1XKjzCA/DxnG5HM2r3TqPaH7QshqqUq1PMEwGVqagMpaGlX1+FgALjz3xtme3L5SmiZmt3qVUWpTqMmmoaZuRqQGmagiCDp2mWm3LOOcLFTMPoqq2oUwCKe8oo2CmAPdjomZ7HIcvTpGu50JYBRdosRaV6QN8EK7WRKBx/tC7/afkS6GlmaagIw8dJxBtANgTzvy88RcG7Q0M1m8klOrTcpWq1DDEt7FQc1G5YQPpjkvEOxfEahBqUgYsCNI+kfO+DnYLhVfh+cSvWHsKYRFDEh7bgjSZ64BvvAGFz6B7QVNOXc6gu0FjABkRcnCB247V0ny6rqU98CpIMlAsN7K3LEi1ticQ9te1FXOZSrlqWX0moANVQwNwTaJm0e/HJ/7jZ0R+HStA33ibn15+gxr2gBAnUOB9q8vTz61Zqd2cjSpse6f/ABFNxZScH8r2wyffH8Y93Oofh1In/k5Y4pS7J50QNVICN9bjYDeBviZewudNzVp+uup+2MHK7CbUJ03hXailTor7Rfv61QQtgGctMmAJBFpOGnhfaqnmR4CVK/lYAEG15kg8+fPHF8j2DqLPfVZjZVJ+epTODfBuH0KAZaaaS2+p2DT6fthRlK7SiMpO86zwziaIiSRBRBuB+Uf77+WNOIcbQrUOtYghZIPyHU4519wDQGdVvaakyeSgTcYhfMIDekNQtanU+RAAPrjeIw7CW/8AH3xg7V9rHo0imVLBmBIc2Ci2ojmx+AxznVUZVetVZpJA1MxIjeL2Fx88Muim9ihY7E9083O5ZrRj2t2a20PI81PXyO2NeTINhOVtN7mAM5TpUaasqUxrCaadUgNpc2IN5USZ9MdD+ynMq9TN0gEApGndBZpBvty292FXtiQtPJeKmHIKEMrMYDSx8P5RI5fmBxc+y7jy0829NyqIx0Ie7dS/NWJNoJEAeeJqaMqwjD9q/FnptlstTB01GapVIUnwqIAgDcsfljkL1xOZVy+kau40p7Z/KWJ2HPljvHb7gAzFNa0lXoMW9VIgj+fux8808t3mWqs5q9+GHdIiNDCQCfZjaefLDNzF7T1EnKvqVjmZGkaRpC23OxJEnE4qUzlB3er75qBYnRp03mB19nljYZTTw/UBW+9Brju2CqnOZUCRa/nibOZGOH0nopX+8l1V2h4urEqOX6dhhhBLPDM0y5d+8d/vR1d2yuoUWESOd/I4F185nipFTOFRzhyPoB9cXMtw8NkmXuKxzjXFQmAPH1LiPDyjFfh3YLMuj1q/gRATc6mY8gIPUjnjEdxBJOA8LLZhGpMWem4Zi8Es3rNh++O0cU4mtKlTJQt3ltM9RP8AUYQuG9mXTLGlT0Gl3qVWdv8AFLKQdHhmJIjYYdc06GlRRgSQsTpG+xO9sWw6wCFNekIKK4Lix3E14D3R1FKIpxzNzeeZ2FsX6nFlpVRqFluDIgmJg35YF5LNgV+4FK+jUX7uFI98gm45/tgu1KnfVsd58/ffHWiN4em9++0hlyLrtRQ7CEKXbSmbFGJi2kggnpyjFBuJap/DbUTJsZk7xyjGpakuwQgen0GJm4qYhYXyAjBxdOyHbeTd74gXtTxlKFJdTAM+yyNVp5Tzn5YN0Mm3cIabKGIW5Ntgd+uOVfaHB4lkP1s6huRI1jSD8T8cdCy7QoliARaRbCJbZWFwuDpBlnMZfM6WVWpeIGCJtHvucD+I8AXMJpzEMpADQSJvPW1xiPPcNWr4jUqAQBoSoVBPqFmfK2E7tt2banTFXLtUVdaoVaWEsdwzGZ59LY2Q6ASRY+P2mQajCeb+znhoi4XrqrH+bY0y/Zvh9FgyNRlSGBFdgbdYMHly64j4mvDaFd6NTM1EYEeCW0r4QRfoZ1STzwZpdnMvURXFeqVcSpWo0EHaJNziVeJwB85UWp7ybjnF6OaH/ENSqKNlkkDzHg3wIo0+HAylJVYGx0OQD6CmJ+OBfGezxpnws5uRFQspkAm4Plz2xQ4H2ZrZmnRqGpTp98YUaSdIALEsS0bA2EY5tQvj8+cuMZNbxoFDKKWKkAsSSTQfn56eQwUyGVoVIFNlLAfpO3ofXCnxvsdUy9PvUrUsxTBhwF0sskLIhiCASJFsaZnI5rI0FrUXoKtaLOhmWExqBMiBNwMOMoVjrUfn7wfpGP8AjuZ0g5RZI1c5gWjljEycCCxI8oAj+ueOT1K+eOZOYSvlabaAl2tG+2k89jvGJK/GuJ887ll8wrR/8UYqvWYiN436LPzpPynWadJVtO9vEZJjkJxv3S/pX4DHEs42bqPTrVOIUS9IkowB8JNjH4YB9+JBxHO2niNSOUUz+wxv1+IdoR0HUNwpnaRSUch8MaVqSN7UEeuONUcznGYAcQrkltM6DaTH6seZ770j1KdTP5glG0kqsiRvB73b3Yze0MWniEezuoutM64uXo1FlSGUk3VpHpivm8nSUFi+hQLmbD47Y4/SyhpLpTN5pVEnSvhHWbVOeNahRgVfM5xlIuC0gj0JIOJ/rcBH+IjH2X1PpOvjJiAy1bG4nSQR7gMQ1qagg1qlGI5qI+Z3tjk1GlTNlq5uFH/rKIHkNO2LIQrYVs1tJnML9NBnfbCHrkA2H8xh7Kz9/tOn/e8kou+XHoU/oYo5PtTk3DRURAGKyzAbc1vt54U8rwSlUGoqjHu0Yl1Ut4iwg6QoJgTJE4K0Oy2XIB+6tJGxFL98E9fwQo+UkegKmiYU4j2zy1MCK1NgWC+EhiJ5kT7PnivX7UUwbZygL7gqZHLnijluA5crq+5qwJMeGmLA2tiTKcFyxBP3Wl7RFxTG1o9nCt1rNvxB+jr0l3i3DadcrrqNT0yAVdV9qP1b2A+GPct2QgjRnMyIHJqZH/txdWgCPEJnyBE+YOPE4Pl1/wDKptJ27kb+6/zwq4GI5/j7yAygciNlfP1WyvdFWqVCNLNEahzaJsflhL4j2Oas/e+PLsRdaOgL6wQYPvxb/sLLnxfdz5wSP+nVjb+waDR+C635ty9NWLHpWIr8/iEdQg7GBc12ErlCBmKzTHhc0oNxYkgWxBmqTZVWy4ZapZdWnvFmTtMFryPSBM4Pv2Xy8yUXSP1cvnHywQThNIWCqBvZQPpio6J+L/PlEbqE5AgDs/wzQmqqtFnBNtVxHviTHWL7YucbpVc1QaksUrqdSkEwDcAWHLecHhQUCNK+VhiMox5KIPX9hi46ahX8d5Lxyd4C4fwdlpBXrVHg2I7sG23KCPUnFrMs9FKRZe8QapfTDgz+lTHvn3Ys5ytRNRKDVglVrqikK5A+NvLGnGez9TMLRVKgUpN2km58v6tgHGF3QbzaieYh53jfFMvXqvSXvcuWlNQDAJMgCCGEbX6Y04b2wq1RDfeVaTJUWvyA0t88Ov8AY9ak51vl2FvCYE+pbVGLNWi7qBV+7Kv8Uj3ArpnzxHwyRyYwyVF+lntRDd/WEdV+pKDE7doVUNOZMTdiNrwOUeV7nFitwsVAy0WpFoi1YgD1VFEnAPNdlmEir3Li7EUQoabGW1XKxOJnEyjUDG8S+0AcbCHiGRqIzOHqhpba7KfCIEDHReCZt4gFlUHZzLE8xASTjnfF6qpnshT0sqUX0qzaZKnTpmLSJAx2LJVMtRoNXNemtQUzpBdZVo6E7zyxPGdLWD/csxZ9jLWR4TpIqZllRd4JGo+s7DyB+GKvHqyZo0qAT8IOCb7gAz7Owg/PCPxHtdm2QVKjDR+opCx67Y24J2rLpWdKtNqiQQAB7N55bWGFfqA4o39o6YdJBuNnGchl8vnjXYU1FWgoVnjdC2qCeZVlt0U4Wc/xPucjl3omNU6LeECSR8jbAri3GamcULXKVFWCqtTBgkcpwPrZtjTWmWlEsqFRCjoB0whzkqVX3/UgzoxYQMgZtx6S5wPjtXOs3fss03RNUb2aT64sZzjKZIqKdNQ7VYRQDohlZCQoEqFkGBvOAFFtPswvPwgD6YkzNdiNTsxi8k4UPQj+EbsRgodtkzDZvLaVA7suGkyzjQGBn06csW+3Kxw/LWG6Xjy68+uFE8JWmO+VQC8gnrsT88MPast/ZmUJn2xeZtB5csJk3U/D7zo6H/7L8YPyHDqlZajK8aQoUQIsBaZ6HAbNVJAEzFt/Xyxf4bnqlPUFcgEKSPByUdcUs0AAvmb3W9j02xyOQVAXnvPexY8gLFjt290pZp5/q2CnCsqtQUkJIOrkTyG0G2A+aG/9df69QcSK5AS8f6jb4C3uwEoc7xmUspUbe+GclpGYCoCFWssa51ASJki3XliLjN81WkA/jtMmAfFzPTzxT4bVivShhPfLHiPUdcacbb8esTuaz8h+o88N2v3yQTzlb/1k3HMutOqdICyoOnUDB6DyGBgi39f1/vjVmuf2GMTlgHc3K48elQvNSbKMADMfHBTNZim7J3aqv4Q1AKQQSTMm2o9P98CaOzevIj+d8XKT3P8ADHtevxxtVWPWI+G3Dk8Rp4W6hWBNzSpAWP8A6bt9SN8MHDeCKKi6hVZdENr1RqEXA87mRgNwn2H9UHwoRt6tgnx7tfToSmgvU6Km3+rUfljqw7iqBnz3WGnu6lfgmQiswzFAKlOYvq1BtiV6yN8RUeEVKb1f+GVwzlh4ksPQi2Icp26RUXvaNRBAXXAILW5lRbnhm4XVIo0/C11B2N5vI8F8OQRQP0nLrJBIMDcZ4vTo0qjg94yLOjvCs++LW5Ylyudod1TqV9VJ2QMUBNp5WF/fjnXF3DVSRsgEBiJvtAAAEDkMHuE5ZczTUvTeq6NEKQvhNwS2kn5jHVj6ktl0UPlFz9C2PplzXzGbL8epFtKUah5gsFCn3ki/lOCOU45rpmotJtMxBKgjYXk7TzxzntFxWpl6lDu0ehTDEuAQx8BFiQAYPnvg3Rz1SrTySuxZqtJ6lY6V8I/JJItyG4OH8Z1bb6TgGMFLMJcT7dUUgOh0l4YSDtvIPLzxnAO1ZqUB3VAwp0LqcbDY7SRGEztk9A5UhArVNSy4vaYgt3rR8MXfs5zB7mrUCMQoCmCFBIv7RsoAM4C5sviDfn3To8PA+I1tQsfG94S7TdoKlCprr03bL1aRSEMGlUvdTyJEc/2wZ4Lx+pUo0XV6OhksGYmp4fCdQG5BF4EY5z244lVqqNlpKwUKHZtTDUdQYgSItg32ONI8PDd46FWdWCD2mJkSOkMow6swc0eZAgFRcucQ7WUzVZ/u9FqiuNLwZ0KSZvzv1GDnEuJUsxRou1epRdw2hUMggGPEJg3xy5nNKqaTg96Tp0jfUTab+Yx0/vFpUMuSKbVYaBTAte4tTMQd7gTgK5tvSXzqgVdPNfglvgPB0RC9bU87A01g87AFi3vjE2YFNiI72lTTcFHUeo0kGLnFLI8epmjVqs1TVqCsNRYIsQukeEGTud8VMoFaqop00ZmGoudDWHlqJH8sMubGRQk8vT5U3YfnpDL8TQI1PKnU8XIZpU7AkmZO8XxZ4NloBeszVGUFpaC0WEC0/wDbGmVNNGN0Qm/7z5Hzxeo5hQ02YEEWK7eg5Y5OqyHIhP0lcCBWFwf9pXB6VfhbVVp6alPxKbTaT9B88cVodpYIbuMuIYSRRUt1kF9V/OMdy7ecUd8g+Xy9NqlR7AKNhznoInHHsr9m/EWsaCrf/wAyrTH/AN592ExgMNvdK5bvaMnZftka9Xu9JJO3e1F+QWkB8xhh4rkAFdlL6irbu2mCCdiYwn1fs8r94jpVy9AgDUGdgA4me7hDK2G53Jw21QFyxp1c1RqVCsalP1mD774RkA3EZdXeKOUqwLHp/wC0Y9zLlE1lWKzBI2Bi04lSlTHh7+kT0GsmwAmy2254UOK8dqGo6I5FMEgCIDRaWHOfPlgoty+TKFG0ZsueYM2At5YvEmsyoxAnwzGwNuWNeyfC3ztLVSILL7a6kGn3FtUW3jG3F+EvQZkDHWq6iy1NSqTdQTpgNEkC+2MVPeUVtXHMau1XD2p5NEYLFGppFRbawyqVLLJ0tv8ADA/tcv8A/Mydx7Qm14g79ROFmlnKtUnvHd20gwzHxFR+aD0iMOdHhzcQyNGkjhO7Y735SAb7QfXDsPEB0d+PmI+AjBlGvtz+4iWgJmwsqiy7264izJJCbCDtAE+uG+v2foUGKVcwNQFwlCbwJuTGIDwDKtHjzbgMFhaKDxGwXnfyOOFsBB/ueufaOKqFxMzj+V8eViEWkxYANMS3Tef0+/Ddmez+VBI7nOMwYIQWRbt7IjQTjbI8NyB09/QqJTLlJaqWgqSpLAILSN1kYouC+ZB/aSgeTn4f3BPZ0ZM5armc3TDhX/DhjqhSgYgSCTLiB5YB5qutRndB4Wdiu+xJj34241lqBestJglAVSAYLaUkDVp3IPXEmRzuUpZGvTCrVzLu+g6WK012Ghju0Cf9XlinhaxQ2qcidYcGXU3m1AH0/aScRr5fuKKo34wLd4sD4k7+7zOBtNp+OK3ZagTmEP6TJJ0woB3OqxHKD1w29oON6cvVanmELeyvdimDc2MKPCNMz5gYz4KIEOL2noBsep5lLinCGoMqalqF1DDTBPKRG4uceUMnVLGKbmQIhCfouFPgGcZMwjd4ySfEwJBjncX5Ybqfb7NUtfc1NaAiC4LXvJE7DbAPTDVuYi+13CbgExhyGZqhW0Zes8kkHSYsFUcv8rYv5vi2aIKfdSpYQNRg3nYGJwgJ2zzoVqffKqmQAiKPaNyCBIuSZ9MXuzGWNahVZ3Ktlm1mSAWmYAtMzzty3wfBIHM5/wBWHbdB9f8AsbsxxGqtAfecqr0qa31OLiNMQTA+EjCzwrtg9BO7p0ldNRK63aVUmQo8gLWjFbN8do1FUmkahVSGDu0rF7EAAySd8UuL5dFZWpEaHUGyEAHmACTYWxfEqkaW5iMSfMF2+krmvrZmYXJkwIHuGCPDeNikrgsyB4EhiCY32BIHLFvs/wBhM1XWocvoZKVQ0yzOFJYQZg8oYXwZX7H85WIFbQigGCrqTJ64r4eNW1DmSzdVlyYRjLbftAlSgnEtVOk2lkhtTF3JGxB1MSLkbYsZOpUyCpWzGYNZHpmnTpgeERBU3MWjpfDt2d+zGplGLU1JJXSzGosG82UbY0zXYCo1ClTagjim5CK9dRvPMbx08vLADkZNQnFpGjTOXcb7Rvmsu6M9xUUhFVQsXHITN8RdnOOUqOXqUaqVH11JCq0XgC/M4f8Ai32W5p1RaOUo04dSWFVdRUTInmf2xrwL7NuJZfvAKOXbU8hmdSwHL+vXDnIxbVEoaalbsr2OocQo1amaatRVKiIksJl46re1hPPFbjHDH4ZUr5TLUa1ZZU66lrkQCunTb38sdAqcIztHhlXvFU1FfvCQ6wKaAsYPWJws9re11PMUstUp1FGYUFKqgTMXWbR1MeeCrEGxzASNNTkuYo1FzXiU94Ki+EkTqMEAkWk4bu0tDNaMomgoWDsygDSCXMAxba53wHzyPVrNV1BSzq21waYgGwsDyj34Y+I1KjZbLFmOrSx9r/MfPBxg2ZmyBaMHZTKkq7EF9MykkBo2uOXljbhfGMxQY5jKKlKGdQrgHwkDYMLgg872xCtWoEMOQsRY9f54rCgSFYkkrsefxHla+BjxjHVDtOnqvaHjkkx2TjGWr1KVaoQuaemKTtohBvJgkrdryBi9U4AsNVp1VfQjMVCgiBawsDYzjnqLJwW4RmjTJuDII0zyO+EfFq3HMhj6oqaMJcTZch3i1lem1SfFUpuyyZjuyrlRA6Yr8EzSZqqlGnmGZnMDwvy6zAFsF07WhlFOolNlsPEzWPUiTy+uBVTjdMrTelQShURg6lSJJ/zCNoJEemOdcZPAnW3UBOTJc52bVeKnKVHqVaXclwFYqQR10kT8cHP7nZVFkUBrC6g3jc6/yiGYxfefLCpW44zV3rm1Vxp7wT4QPygnaZ9rEGa4vmXVA9V4H+YCPSB4oHM3xUCpMOGNiSdjuFhmzbsb/eFQiAYTUzMY5zAEc74Ue1eYpvnMw1JFRO8IVVECFtsNpImPPDZwvPLDLUBhtMad5BmTa8zB9Tgbn+Fo1RytMbyQD8en0wuRhjradHTYj1IIBAr1jVwjjFEVFzS5dNboDqZ6dODGkwAfZ33BmMGez3DfvzZgEJB11G7qpJ5wu2noJjCNlz3KeClS6aigLddzP0w/9hM3Up5PP5mV1hAq7QsTNlAHP4xiiDUoPaRyZGxZCl7j7STtD2Ny+Up066VXCsGnXf8AKYAAA3J5zhI4Z2rzWWGimtKmlzOndmHWb7D5YdeM581uBIzEF0q6JA85MDkCLemOWNS/i9xAxRcVDbaSydWxO+59YxHtM3fxUQVGZUZnM+HWomBpNt72xKnbNtWoUgDIMy24FjBaJ92A3aGpFUrJH4dOxN/YX5YFJRtI5f5ScFMSyGTqGva4ez3anMM2r8OZBnTBEbGdZk+eBuY45mXITvFCTyRYudx4JnrfFZVPnPkAMeyeYP8AzftjeGsXx25g+rxKquYauAJUlIIlQCCukg7iJwZydarWrCpSRF0qbIqjwhGBMG2zGZ92APFFl6xWI1g2858/PB7swCKhIIE03GwuNJttz8sIAKJlw51L74LzGXCWuGmwNj+8Y0zWXXuWJfSwYFVhjrJsb7CN8G+PNqKFrGWHu5YG5gIaZIGog7mTAFz78UXzpZhy2M+mCchT0uGdSUG8fL5xi3TiALQPT4+vnjysCQF5GD8p+E4sZLKgiWMKPL6YIUIdR4iOCx0rMyyoWAYlVO5An5CJwQo1BpAGoLsPMDnfbGlWmKd1Cn1+Ec8Y1b2IiNVzy3mPKwjEsyjMNp09HnbpMlt+4718Zcya2fSxuNiOQvHnti9SygcXAMEx/XuxtwwUWqVUaqKZJ/DkeGDPPlbB5ODNA7qpSIgSS2/wxxjp3Vtt57ye0OmIo7fGVOxfbKhlctVoVhXPevJNNEPhAWIZqywZBkQREYYz9ouSdSo+/KS2okLTBEgCFivYCCPRm5wRmMx6ToKufME6V2lyr9pmTKuoTNjU0jwUyFHT/HHMsw6HT+nHp+0rIwAqZpYNS4p0pio2s6fxrODENfnbp7jMS0iS8RpSrfaDlCpCjNBjqmERQAwAsBWJhIJUTYkXtedftCyU7ZzZBdUPsxf/AMRG4kWsSxvMYzGYxAhGRjPc19peUOUzFBUzJaqlRQWSmAC6kCfxiYkyTfmY5Y5Uq4zGY3EUktzPBg/nqjJQyoKie7Yj0LGOePMZg6iOIyIGBuCqlZjaw/r1xAtZl526YzGYIdieYGxqvEjMteSb49CmdvnjMZjEzaQBJKQxsQTa59YxmMwhO8dUBE1al5Wx4tGJ5egxmMxtRjDGs2ygOsRO/KPQ4t97+La4k7+Z5+cYzGYnk3cfvOzD5MTBe5EzP0dML0m/vt6YIZHtE9PJVcqEjvXDd5q/KI8OmPLecZjMbESEE3WqDncwhU7R0P7LGUOo1++1xBgr1LfKMLRohzAW/r++MxmGLGpzNjXaWO3Cmnm2UKBpp0xaOSDASlmGAg7Hf+WMxmKBjqI9JvDU8zGrte2IWd2kaZHlH74zGYk+Rgdo3hLcrtl20lQtiPLl78ScPq1aTAhZ5G4uDY8+mMxmBqJ5Mdca3J85mqlTwsmm5I8QJ9+I1ZtDJoaTcQViYIvfGYzBDECgYXW21HmRdxUIuhnkZXYe/GpyFfknP9S//rGYzCFyx3g8NbnpyOY0xo2/zLfYdcaU+F5i50f9S/vjMZgIb2mONZi8Nrz/AIdz/nH74uUuFV49j/qX/wDWMxmHViBYiPiUT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257300"/>
            <a:ext cx="47148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xQWFhUWFxwaGRgYFxwgGxsbHCAdHB0gGh0fHCgiGholHhweIzEhJSkrLi4uHx8zODMsNygtLisBCgoKDg0OGxAQGywkICY3LC8vLzUsLywsLCw0LSwvLywvLCw0LCwvLCwvLCwsLCwsLC0sLCwsLCwsLCwsLCwsLP/AABEIAKcBLQMBIgACEQEDEQH/xAAcAAACAgMBAQAAAAAAAAAAAAAFBgMEAAIHAQj/xABEEAACAQIEAwUFBgMGBAcBAAABAhEDIQAEEjEFQVEGEyJhcTKBkaGxBxQjQlLRcsHwFRYzYoLhJJKi8TRDU7KzwtIl/8QAGgEAAwEBAQEAAAAAAAAAAAAAAQIDAAQFBv/EADARAAICAQMCAwcEAwEBAAAAAAECABEDEiExBEETIlEFYXGRocHwFIGx4TJC0SMz/9oADAMBAAIRAxEAPwAz28y2UdKr0DTBFJz4SNJawWAPfi5k6ynLBA61EKTpDAyd9iY9/LAftrVKUsyGpU1VkOlgZMWEbCPni5kcyi5ZXehRDGAoLKJHO5Fj5YqHCFr7D0hRCxAEIcMSoiqar2jYMYHkbXt7sEKXEjULIXUxsrUj7oBIBMYH8IJrkq1FEUDdKoYW5RtgrSyi6gAIYT1/lyxTH/6ICvHvu/tGZfDchh8oE4lxioHgUgWa09wAD6nXHyxQ7KUmqV8wadRabCsykqt50iYvGn98MOa7H0TTq1IPMmWJ8Q3IHL588JP2ccNY1K5gtoqGx9QBt0kYiL1AMf6hy6P9No9cR4DUKqa1ZqgvuBC/A/zxY4RkTSJVyBTgFWK7E2vJIAMG/P4TrxXOvSo6iJVRIWImN5tvbnizR1VTSLPCVKdiLyDFja/S/XFqC+UHf7SZBI1n4TXiuVIlKo7xPys3L088MHCqemkgttywEz3D3pgXLoPeVHp0+mCuRzB0ITBWIkcotfyxslFBURZe7sY90CZxtjMc0epEcuv6R8BjT7lT/Qv/ACjFjGYOowUJVbh1I/kX4DHv3Cn+hf8AlGLOMwdbes2kek8AxrUphhBAPrjfEdesqKWYgKNydhhYakbZNDEqDG0icQ1uFU23HwJx5R4zQZlVaqMzbAGSeeLrNAk4YOw4MzJ2Igd+ztKZvf0/bHuX7PUlM3J3EWIPURzwTXMqfzD44FcW4mUqUAp8LVIYgTaDPzi+K+NlO1mSOJVN1C9SmSsBiPPc/PngXm+A0qjan1MbXJ6bcsFxjVxiauy8GOygwDQ4KIIgKA7EWBJnmSZnG7dmctoZHXWrbhrz6dPdGDGXaR7yPgSP5Y3amDvhjkJMTSa25ilU7D5Mn8Oig6yJ+uI6fYeiDJpUvco9+4w5KsbY8qA8jhhnYbRPCoWefdE3+6dGdK0U2me7H7YsHshTgfh0/cg/bDKWIj1viUg4J6h5lTaKw7Lod0SP4RiKrw2jQDFVUeEmNAg+uGlKPUnFfiWSDUnEm6t9MHxz3iqr2DU5bVy6tJSkt5LQkj4nY43q9n3swpAiRAKqSR52t8cNHZrLk5YuAGu0k725H+ueNsnxFmJGkWmw3MA7CesD3jEUF0WYz1NOECiIrVeAX/8ADoRa2kT53BO1sV6fZyrrDrQWmQfygTvvJiLdMOeVzVQqxYbDwwN+XrJPLHtCtXcGKYBDAXmwvM8xGKNvyx/P2mCYBuBFfO5DMKjatYQe1qe3URG98aZGpVRY7wt/qnDJlqNXM5eqlQQxBE6YiRYx8MLnHqLIadOkAQiBWP8Am3P1xDJqUagTUfShGwm/2gUAcmwA2i/TYX+ODGTytNqSKUUhBEMAdrfthc4xWSpQrA2ghSoYtEMJjqLTPng9lq6hwlTvKRYlhqA0x1O8fXHSuVDkv12nH4T1xxN3ymik4oKqMTI0qLwehIEx1Ixpw/MV0rAtrhgPEdICmNvCcFUVGBYV6dtwSL/GMCqmUY3Ssd/D7Jt58wf9sOyqzAoTt2HHyg8XylSOe9bxnz+aAonSWOqEBO1zB+XPCf8AZ/l/+IzQLEDv6i+Vwvn0AxJmFrWU5i8+yaaza8yGHLmcBezNV6+t0YUAMyyuUBJYrbVYwJ9DtiLr5hQMRdgbnRs0HQlG8axABEkr8NwLTgBm+JCm3drTGhbAGoRAPNRFj5YuvwOow1JnqxI2gfLY29MVa3BSVapUqVKhFjIGr3GBJg2JwWLkeXYx8OTGh8+4lvLZ8VKYN1cG9+f/AHwbymoIKiktN2U//Xz+uFCktMd2EasuvbUsTYkdY2O/TD5kEimokmALnGZzoFiL5bOniRUcwu6sCvTmvu6fTFwHFOvlCG1pZuYOzevT1xCc6tNSzEKo9sMfYm1vKfrbpiZAO4h71CeMwJbj+XHi7+np/iH1naMEcrmFqIHQ6la4I2I8sJHZGXkSXGYzGY0WZgdxrICsoVndQDMI0FvI22wQYxiJVvqO/IdP98aYMVNiLA4AuXekwqVGbX+ZpgEEWAHKcTdqeEZjNKBSqimo/KQwJPmRy92DtSqEYFjGohRbmdp5/wAv52QcZgpXTUouZw+u7Pv3/mInZzstmKVQirVBpn2gCSx6DURYdcH8/kGqldCgBGESYtDAmBPUb4Nm2F6txM03ASCKrGCTABAZp8ydO1uWKYlIFL2iZsrZG1PzCvC6rQysANLEC8yo2vA9PhixXbaOuKnD64dRpIJF/iTv64kz+ZVArGTLBRAJ38sYjzSLElZPl9rCN/mTiQNiLLmVt5j4EjEqjCHmOLm2MxmKh4lS1BdaliYABk3wI1S3jMZgb2g4iaFE1FXWwIAW95I6A8saECzQhEYqcRrAU3/gb6Yq5biReuaYA06A2rqfCIHK0nFnigApuxIEIbn0w1UaMTzdoD7C5svSZSoUC46kEm7eZtg/nm0IzKPEFMW58th1wudiM4pD0+dmDfqkXjyBm2GTPuwRtAlottv+2JpuBLZRTQFT4rX7kFqZ72RYo3sk3MAcvXE3DuIVijllUEMCIB2MmSJtMb7X3xFk8zmUpEVQxckQdIMLzmLzub/HEdDiNbu3LNLhoAgAkXg3sL/DFVUkydiFuCZirUQtVVVM2ABFvOThG7X1WOZZWgKtlkbzc7TI88MGW47URGatsuwte1r9frhX4pnkrV6jvpQ+EQ/8I22ttiWUFRv3lsIJ3lE8Jp1MxTpUUUbPUCzGkcjM3J2gYZMjwmiarLUpI0AAFyxmLQb7jb44jzCTodRUTS2piFK2HU8xE4lyvE6BdEWopYgHSZBJ3Nt8dKY01EGvdJu50gLYhSvwXLezToLMSSIiOe557YizOSpAxSp6Y3IuvT4++MW8vk3Gov7B6HYcgx6emLmZpsEIVTsYgDDAIKqcjZGBF7j6RKyldKlSe7ZYLLLKBIBsfWIJGBfYMjRmwrbZupbyMYvcS4nUUsalBkPMs63G0aVUknC72RrCk1coi1maox8LEFeRWGETIvfCrkCZBfvvap0sNQJG06rl6bgBlaZElT18uhwPzLQ+rZSTI5gjqPPfpvg7wmvroo7IabEXVokR6EjEHEclTqG5ZbbrFuc3xRcu/E5ANJskRTzdcgyg1OWAZnpOGdVaRcSpa0atzb1w/wCUqBlBXY7emEytn+6YU3JS5jmvoCBIjeD1wzcIqqUGg7RMjeQDb6D0xFwB3E7tPkDAGE8A+1fC6mYpaKTKrTcsLEdNuuDSvInFCvxSmKi0y6gmZBN7ch/XLESL2hxFlbUnI3nMK3CKqgUw1AkSXAKkz1AA2gfHHV+GUQlKmoiFUC3pgPTyDNqeoq94x/KoBUE2Ei7GLknyxbo5zSy008d4MbKPM9Y5DDJhVRaynU9ScpF9oWx4TjJxC9Xny5eZwJzXN97kXG2Nsaol5O/yGNmPTBmg+nl2cw7mabg2C3tbl0OLVOlpb2rXtAud5sPXEGVOmo6XkjVqPPl/Qxtmsv3mgm2kz05Hrh25hm+dIKNeBBEz7sCeG8LotYw5EwZv0kXnY/XFvi2WVkAgeEj3D064ny2VSmulYgeV7dYv5+/BBpdoBzK9OvTos1PxERvBO5NvcCMb5hC+lu7aJBiRsOg1b42fLMwX18Vjz5ieYxtWrsgWbkkA7wAbEkx78a+45hKiWqBkbEb74lxWyFcOsyCQSDB2IP7Rj3O5xKSl3YKo54kdoQN6E14lmhTQsdR5AKJYk7AeeF2iyrpqrRKMalNGJ0ajLAQSsyRzvghkqhrMzLV1AmZUkBV5KBsSeZnC52j4telSDuHFZAUalp/MOdwdjhxS8w0RdRt4rxdaKgmCx2UkCesE2J8pwJRa2a8RYpS3Eqyv7iGuPUYs8P7OKhLM7PJDBGOpFPkpxH2i4S1dAG1+Hbu30g+ZETPkMYDfaYPS7Df1kORzFJM33KT4aUliSTOrYsTJOD1apqBUg3BHuNsc6zGQP3rQj90UoLMXMBtmBiTzmMO/AeJBxoNRXYD2gAJHuJE4JFbxNDVqBiXkez2cpVhW0SEfwqHlis+kAevXBynnuItq8Cgk2Gn2d7T7vnhto11adJB0kqY5EbjGxXEQoHEqcrHkAxMqcbzaroq0JLWkdNtot8cUs3UzQeFoRI5kEg+cNz6Rh5zQMT0xA7c8XSwKBMg/Uop3XeILZXMEEupJYQdJBCnyHP64rDgVaqS7JJPNlmTzgT4R5Yd8zV3jbppkE+uIcy8m4Vfef5Yb9MG5JmXqmrYTm2cyz69QJC6hpUuYKiD4pNzvOGPs7Sp0lRn0s95J2U8o8sAu0GUTL1colLwU3rItS55NIubi87YL8D4TRZ3Q36aWtvA2b6YkiFH7XKO5YeYkxuPaqgti245A/wAxit/fCguzCOl/iLW9OeI07NUqUA95B/ztFv8AVv7tsUM9lQ5C0tZUxHiJk8jHQT064oFNE7fWRFDy7xa4jxVMxmtTMdE+AFzAMRcaDI5kT8MUuzlNcm4Fdl1O1SopSWEMZUkxzN8N3E+HGioQqdJpuS0tYgTyECep8sLn2e0j9xWoTJ+8PznY7elsSCefn3zoY+QWI75btzlGGmoxB/gYjEh7XZRjC1J/0N/MYJVeFLVphgQGix02NtiCLqcacPrwdNVfEDuZJEXmTuOh/oUHJo/T+5zMgcbiAeNGlmCLgi3qD1H09Jxd4PVSg6t3vgamqd2VupWbzz5jbDPWo6rydtrEfDChR4JmmrUKjERT0mGYzHimwsWA0jCZGBohd52YFGgoWoCNuvUoZDv1B+hwGXhqI/3iuaXhF20sGnlJLn4b4u8Y40lAc3c+yi3J9egxU4fwypVYVs1Ex4aQ9lfXqf3PWMCxcRWKg1I6termn0U9VKiILORDN6dAYwayOVRFARYAsP39TiyFx7gRJFWkyIkfXyx7Tp8zv8h6Y303nGYM01Y9MYqRgVxfjC0hoSHq/pF45y0bDAunwYse9zTsTvAJt6AWGMATxNVwlnOLotZVVTUYCDpiAGPU87bTi7TSoxljoWbKIn3n9sQ8PWnTgWQsJgm8Tbc73wSOGbbibiVVyyeyCbXjUf54moBRYWAMYHU8yKbQSPEJEteZJPuviem6QCTeZLAGJ3N9o5YJBhqX8aswGNKERYyPWcQJnKZqMkrrBsJE7Az5YnBKh4ktHWaq92uokNY6pMAQDJbyjGGq1RyEYGIBH6efjQrYwfKbYCcV4jXSoSyUalEP4T+dYn/Nc78hiiudrMWK1GVSZkE/I84HM9MUU78bx2TaXuOcYCsMrlqhp1AfEVpar7+gJ5+owL7a5BwmW1VG716yEtzGgE25RPLri3lqtQr4ajC8hii6vODpO/XA/j9JnagRXqeGopae7kDY3C9OuGKHTvwfz1g2sFeYz8LzTUU0s71fNwAwnaIuy+7piGpx41KndU38X6VBv/qggATe/L3Y0yufREVvvFQnaNKzPK4Swkbxi7k8vVpgvpUswuzVAI9wpwPTG8o/xH5+fGDUTZbmI+dZxxaoEAZky9MEsdMyxLQfPaMOuSoswLK2xB0ljI+EDrhXhzxCq3dqO8oqYnYBnE+x18uWCuSpV6bwGNUNvBAtGwIUAnDISAfjN2hbslm1dKxBGr7xUm/OY946YYMcr4NOWerXH4K9+4dSAQ0GALGw5Y6fla2tFb9QB+N8c8ZlI37T2qbHFNjOCGNGpA8sOrVOTNhL8GCs0tiTBAHMSfrim2WY3FpAMQd/gcHvu4xp928/liq5qklx5FG05b2g4c1V6PdqB3VVHbwmGCkGLTuMGuD5gLVDAR4rgWt6TtiGrxU/lWPW+KeaYpDyJN7b/PHMzqGtDfrtO8bx74xXDg01I/zHp6c/eMVuCZHS7Ow/h/mdt/rM4pdnq4rKCASZEyY28hbzwVzfaDK0Q3eVqaBFkyR52HU2Nt8VLLpoTFam/HmDZerpIOkHY8+h8/LCF9mOVb+zT0GYqC2qZBI5Ysf3wyYpZpDmFJeu5AAJ1KSsFSARyP1ws9he3FGnlqmWd2pnvXcPoYzqYwBCmLXnElemuHTtU7RkGmms7x5/zxpn8qGhp0sux/kfL6bjCJlu2+RVCKuarGOQSooIjqEB+JxvX7WcI0GolSjUcEf42smJGq9QWOmcbVvYg0xi/vNlqUh69MRuuoFh7l/b4bYqcT7RF1igGKm5bQ06TI5iwkXJ5HC4M83EpGW7qhl1N6q6eRlQY35eHbD5wTLpTp92CdS+0TuT18weWDZO4hqhAfY+ggqM5dS8BQCRIIJmJv78N5OB2VydN+81IrHvGmQD0x79zpUysDTLbBmAmCdpg7bYwFbCKeYQnAvifETl1LvDU+Z2cE7QNm+WPK/F0pLVZw4CHmvtWB8JNuexwg98+ZrlqhJDNYGYAOwA2mMY7TAQ6e33jMUSU5EmGPQxFse0amazrySaNMGwRot5n8x8vli1lez1NY1qNBiGWQynzPTzHwxZzVT7qoYA1qYIVtIJqIp5nT7QHoMNprmGpayHAUomV8R6kX8/dHLFvN5RGIOhSw/MRsPXHuW7uogemSQRYgn6H9sUB+HdXYLzk6wbwbmDI3jDKL4gl7KZKiFhQrXuTDGd7nEvcgjwsR6H477YGVcyKRZuYgNBGkzsRzBx43FFBQq2qFJ1frEajp8vDv6Y2n3zVPTwaHV1hWk6ivrbe0AYNKLYo0OLU2XUrBxN9Pij1InbEL8fpBHqavAntNBAUHaZ/rfCtZ5m3MIrTg2AAIM2uTaP54CcVzXcOrCmXNU6bNBABmfTbn9cEs9nitLvETXYGJix93TCr2s4y0UXQBlNenS0NsxqEi5i0MPS1wcEXzCohH+xUdnqBGip4tQKy3kdoUdN98evwYsTTDggDxGCI6Dfc/TBDJ8UVopggVgD4PTnsJUWuMXstSFNYJnmzHcnmTg62WwJmu94sZrhVVZhRA96wPSPnhH7WcKzFSpQYKrAVFsgIF/1H9PPHUGzffVe7H+GJk/qZYkDqom/nblha7UCcxldIID5tUIUQSqqxItyMH5YLNrXzQqN5WyNJ6aDUCTz0iI+JA04J8O4xVBgBmTlri0e+cFVykVpNL8MgQWgww6DUd/rgZ9pFTucjVqUQFrKJRgBIuJJtcRbG1KAABsIOYvipUHEB42juhMXdfGxsOaEnnthirVClQGkzKtj3ZTczJJa+/XlgDwSn32b0m7nh1MmYu/es026/Q4cgUegG0JqaF9ke0bHlhF3O3rHsiL/AGVzXe080CkEV3OoEG5aelh54beEOO6QBp0gA3va18KfYnLIoaVUh61dRKixSo0CfQx7sNa5dKQdlRQY5KBPQW88AGxUDHtL2MxR4NmjUooze0VGr1i59+/vxLxHMFKbMNwLevLAk6lnGYrZHMa6asbEgT5Hn88bvmFXdgPUjGmnCc12mYezSVbx+LWQGf4U1E+mBuT4pVzVdKNPMUy9QgBaak+vtEgAC+w2wKAWkO8TvJXXXnRTsGOljBm02Aw6fY32ep0szXrmmQ9KksSQb1ZgWMBoGIqoJoS1VG/hfYOmsJVr5mqZkjvSiRafDTCiDtBnY4ztFwThmSphu4Q1Hnu07xg1RhJgMWn3+nkC1fehSR6tQmwlvKNgPd9TjiXaDjIzeeNR2Tuwkq3ds2m5hFMFbQCdt/fij0vaDcmAMnx5sxmFpGktFHYgktOgQTFwNoi+KnamjUo5hky816YCnvAmoEkXutrYh4vXrju6qJD16f4o0/mUkGx2kAH34kz5X7lRNKo5zJf8RIhVWG2tG8c8KBUHxhjMpRpUcs7U3rM/+MiKSyjSDbp4jEHFOl2zpUGI/s5SJlS5KsPWFjcYi4dUAyhKgnOBxpTR4Suq88tvPBjhGe4yTFPLUhbdkUfVsEDcTGGeyPaGjm2auaFOj3RCqtgrMZPiYATAGx9cdKpcWzTFSMvQ1Ecswsz6c1Ig745TxKhnC+XGZqZcv3glEAAEmPFG5jV8cdIr8O10wXJ1FYBEQCDuLbkW6YZEdmOn/kcHHXmNfWG+FcUqEsDRIAc621rC3+eJOJ+JqQ0p4qumQZMBXvtaPfjektL7r3asomnFmAMkXO2/nGFPs/wSumdpu2YDUQWIRidU6SBeI3Jw+h+QIgOOjZ3+Ecq/CkYOpL6X9rxm5iNtthgNS4YlIVGJK93q0kc5tPKYHIYaQsD+ueEzMZer94zGuoDSb/DUEgqbSTaDMH4nDYwSdhcClf8AYxo4ewZeZ1denQ8hbljLIWVQNrAAADyJ8/TA/hOYCUTqb2Jm/Llc7m2An9tVKjEU7gtJDRBB3m3LbfpglaajFsc9oUzHGDTAiGUz4fzyDfaIkbGMKn9+8p39RKxqAA2KzYmxDgXBjy69cG+FZbR3gJJ7xSFj8rEnmf8AfbHGftM4F91zArLJp1ILGAdLi0gnr7sFxkXcbTal4E6W3bLhdNazfeAXZHCjS0iQQBJG5xDwDjmVq5DIUkrjv1pJSIhpDMoDCYgmT88cUp5kuIWqPQu6fzjDb2AypTiOWL301VMhyywQbztIJH9DEd5vE7Tr/aztFl8mq0C6oQolYM6RAVbbAifhhb41234ecjVormAalbormDI3seQ64XPtX4FVXO1qoBIqhGVi7C0QRb2YI29MI44JmNWkBdWoLHfPuZj12xibFQaqnaMr9qmUZAgWox0BbI8G38EAe/CtxntPTdaCpMU81SrtqIHhp3Omw8R6YSaWTrqQGaku3t1HIvAi7Dr9ceV+Hru1XKjzCA/DxnG5HM2r3TqPaH7QshqqUq1PMEwGVqagMpaGlX1+FgALjz3xtme3L5SmiZmt3qVUWpTqMmmoaZuRqQGmagiCDp2mWm3LOOcLFTMPoqq2oUwCKe8oo2CmAPdjomZ7HIcvTpGu50JYBRdosRaV6QN8EK7WRKBx/tC7/afkS6GlmaagIw8dJxBtANgTzvy88RcG7Q0M1m8klOrTcpWq1DDEt7FQc1G5YQPpjkvEOxfEahBqUgYsCNI+kfO+DnYLhVfh+cSvWHsKYRFDEh7bgjSZ64BvvAGFz6B7QVNOXc6gu0FjABkRcnCB247V0ny6rqU98CpIMlAsN7K3LEi1ticQ9te1FXOZSrlqWX0moANVQwNwTaJm0e/HJ/7jZ0R+HStA33ibn15+gxr2gBAnUOB9q8vTz61Zqd2cjSpse6f/ABFNxZScH8r2wyffH8Y93Oofh1In/k5Y4pS7J50QNVICN9bjYDeBviZewudNzVp+uup+2MHK7CbUJ03hXailTor7Rfv61QQtgGctMmAJBFpOGnhfaqnmR4CVK/lYAEG15kg8+fPHF8j2DqLPfVZjZVJ+epTODfBuH0KAZaaaS2+p2DT6fthRlK7SiMpO86zwziaIiSRBRBuB+Uf77+WNOIcbQrUOtYghZIPyHU4519wDQGdVvaakyeSgTcYhfMIDekNQtanU+RAAPrjeIw7CW/8AH3xg7V9rHo0imVLBmBIc2Ci2ojmx+AxznVUZVetVZpJA1MxIjeL2Fx88Muim9ihY7E9083O5ZrRj2t2a20PI81PXyO2NeTINhOVtN7mAM5TpUaasqUxrCaadUgNpc2IN5USZ9MdD+ynMq9TN0gEApGndBZpBvty292FXtiQtPJeKmHIKEMrMYDSx8P5RI5fmBxc+y7jy0829NyqIx0Ie7dS/NWJNoJEAeeJqaMqwjD9q/FnptlstTB01GapVIUnwqIAgDcsfljkL1xOZVy+kau40p7Z/KWJ2HPljvHb7gAzFNa0lXoMW9VIgj+fux8808t3mWqs5q9+GHdIiNDCQCfZjaefLDNzF7T1EnKvqVjmZGkaRpC23OxJEnE4qUzlB3er75qBYnRp03mB19nljYZTTw/UBW+9Brju2CqnOZUCRa/nibOZGOH0nopX+8l1V2h4urEqOX6dhhhBLPDM0y5d+8d/vR1d2yuoUWESOd/I4F185nipFTOFRzhyPoB9cXMtw8NkmXuKxzjXFQmAPH1LiPDyjFfh3YLMuj1q/gRATc6mY8gIPUjnjEdxBJOA8LLZhGpMWem4Zi8Es3rNh++O0cU4mtKlTJQt3ltM9RP8AUYQuG9mXTLGlT0Gl3qVWdv8AFLKQdHhmJIjYYdc06GlRRgSQsTpG+xO9sWw6wCFNekIKK4Lix3E14D3R1FKIpxzNzeeZ2FsX6nFlpVRqFluDIgmJg35YF5LNgV+4FK+jUX7uFI98gm45/tgu1KnfVsd58/ffHWiN4em9++0hlyLrtRQ7CEKXbSmbFGJi2kggnpyjFBuJap/DbUTJsZk7xyjGpakuwQgen0GJm4qYhYXyAjBxdOyHbeTd74gXtTxlKFJdTAM+yyNVp5Tzn5YN0Mm3cIabKGIW5Ntgd+uOVfaHB4lkP1s6huRI1jSD8T8cdCy7QoliARaRbCJbZWFwuDpBlnMZfM6WVWpeIGCJtHvucD+I8AXMJpzEMpADQSJvPW1xiPPcNWr4jUqAQBoSoVBPqFmfK2E7tt2banTFXLtUVdaoVaWEsdwzGZ59LY2Q6ASRY+P2mQajCeb+znhoi4XrqrH+bY0y/Zvh9FgyNRlSGBFdgbdYMHly64j4mvDaFd6NTM1EYEeCW0r4QRfoZ1STzwZpdnMvURXFeqVcSpWo0EHaJNziVeJwB85UWp7ybjnF6OaH/ENSqKNlkkDzHg3wIo0+HAylJVYGx0OQD6CmJ+OBfGezxpnws5uRFQspkAm4Plz2xQ4H2ZrZmnRqGpTp98YUaSdIALEsS0bA2EY5tQvj8+cuMZNbxoFDKKWKkAsSSTQfn56eQwUyGVoVIFNlLAfpO3ofXCnxvsdUy9PvUrUsxTBhwF0sskLIhiCASJFsaZnI5rI0FrUXoKtaLOhmWExqBMiBNwMOMoVjrUfn7wfpGP8AjuZ0g5RZI1c5gWjljEycCCxI8oAj+ueOT1K+eOZOYSvlabaAl2tG+2k89jvGJK/GuJ887ll8wrR/8UYqvWYiN436LPzpPynWadJVtO9vEZJjkJxv3S/pX4DHEs42bqPTrVOIUS9IkowB8JNjH4YB9+JBxHO2niNSOUUz+wxv1+IdoR0HUNwpnaRSUch8MaVqSN7UEeuONUcznGYAcQrkltM6DaTH6seZ770j1KdTP5glG0kqsiRvB73b3Yze0MWniEezuoutM64uXo1FlSGUk3VpHpivm8nSUFi+hQLmbD47Y4/SyhpLpTN5pVEnSvhHWbVOeNahRgVfM5xlIuC0gj0JIOJ/rcBH+IjH2X1PpOvjJiAy1bG4nSQR7gMQ1qagg1qlGI5qI+Z3tjk1GlTNlq5uFH/rKIHkNO2LIQrYVs1tJnML9NBnfbCHrkA2H8xh7Kz9/tOn/e8kou+XHoU/oYo5PtTk3DRURAGKyzAbc1vt54U8rwSlUGoqjHu0Yl1Ut4iwg6QoJgTJE4K0Oy2XIB+6tJGxFL98E9fwQo+UkegKmiYU4j2zy1MCK1NgWC+EhiJ5kT7PnivX7UUwbZygL7gqZHLnijluA5crq+5qwJMeGmLA2tiTKcFyxBP3Wl7RFxTG1o9nCt1rNvxB+jr0l3i3DadcrrqNT0yAVdV9qP1b2A+GPct2QgjRnMyIHJqZH/txdWgCPEJnyBE+YOPE4Pl1/wDKptJ27kb+6/zwq4GI5/j7yAygciNlfP1WyvdFWqVCNLNEahzaJsflhL4j2Oas/e+PLsRdaOgL6wQYPvxb/sLLnxfdz5wSP+nVjb+waDR+C635ty9NWLHpWIr8/iEdQg7GBc12ErlCBmKzTHhc0oNxYkgWxBmqTZVWy4ZapZdWnvFmTtMFryPSBM4Pv2Xy8yUXSP1cvnHywQThNIWCqBvZQPpio6J+L/PlEbqE5AgDs/wzQmqqtFnBNtVxHviTHWL7YucbpVc1QaksUrqdSkEwDcAWHLecHhQUCNK+VhiMox5KIPX9hi46ahX8d5Lxyd4C4fwdlpBXrVHg2I7sG23KCPUnFrMs9FKRZe8QapfTDgz+lTHvn3Ys5ytRNRKDVglVrqikK5A+NvLGnGez9TMLRVKgUpN2km58v6tgHGF3QbzaieYh53jfFMvXqvSXvcuWlNQDAJMgCCGEbX6Y04b2wq1RDfeVaTJUWvyA0t88Ov8AY9ak51vl2FvCYE+pbVGLNWi7qBV+7Kv8Uj3ArpnzxHwyRyYwyVF+lntRDd/WEdV+pKDE7doVUNOZMTdiNrwOUeV7nFitwsVAy0WpFoi1YgD1VFEnAPNdlmEir3Li7EUQoabGW1XKxOJnEyjUDG8S+0AcbCHiGRqIzOHqhpba7KfCIEDHReCZt4gFlUHZzLE8xASTjnfF6qpnshT0sqUX0qzaZKnTpmLSJAx2LJVMtRoNXNemtQUzpBdZVo6E7zyxPGdLWD/csxZ9jLWR4TpIqZllRd4JGo+s7DyB+GKvHqyZo0qAT8IOCb7gAz7Owg/PCPxHtdm2QVKjDR+opCx67Y24J2rLpWdKtNqiQQAB7N55bWGFfqA4o39o6YdJBuNnGchl8vnjXYU1FWgoVnjdC2qCeZVlt0U4Wc/xPucjl3omNU6LeECSR8jbAri3GamcULXKVFWCqtTBgkcpwPrZtjTWmWlEsqFRCjoB0whzkqVX3/UgzoxYQMgZtx6S5wPjtXOs3fss03RNUb2aT64sZzjKZIqKdNQ7VYRQDohlZCQoEqFkGBvOAFFtPswvPwgD6YkzNdiNTsxi8k4UPQj+EbsRgodtkzDZvLaVA7suGkyzjQGBn06csW+3Kxw/LWG6Xjy68+uFE8JWmO+VQC8gnrsT88MPast/ZmUJn2xeZtB5csJk3U/D7zo6H/7L8YPyHDqlZajK8aQoUQIsBaZ6HAbNVJAEzFt/Xyxf4bnqlPUFcgEKSPByUdcUs0AAvmb3W9j02xyOQVAXnvPexY8gLFjt290pZp5/q2CnCsqtQUkJIOrkTyG0G2A+aG/9df69QcSK5AS8f6jb4C3uwEoc7xmUspUbe+GclpGYCoCFWssa51ASJki3XliLjN81WkA/jtMmAfFzPTzxT4bVivShhPfLHiPUdcacbb8esTuaz8h+o88N2v3yQTzlb/1k3HMutOqdICyoOnUDB6DyGBgi39f1/vjVmuf2GMTlgHc3K48elQvNSbKMADMfHBTNZim7J3aqv4Q1AKQQSTMm2o9P98CaOzevIj+d8XKT3P8ADHtevxxtVWPWI+G3Dk8Rp4W6hWBNzSpAWP8A6bt9SN8MHDeCKKi6hVZdENr1RqEXA87mRgNwn2H9UHwoRt6tgnx7tfToSmgvU6Km3+rUfljqw7iqBnz3WGnu6lfgmQiswzFAKlOYvq1BtiV6yN8RUeEVKb1f+GVwzlh4ksPQi2Icp26RUXvaNRBAXXAILW5lRbnhm4XVIo0/C11B2N5vI8F8OQRQP0nLrJBIMDcZ4vTo0qjg94yLOjvCs++LW5Ylyudod1TqV9VJ2QMUBNp5WF/fjnXF3DVSRsgEBiJvtAAAEDkMHuE5ZczTUvTeq6NEKQvhNwS2kn5jHVj6ktl0UPlFz9C2PplzXzGbL8epFtKUah5gsFCn3ki/lOCOU45rpmotJtMxBKgjYXk7TzxzntFxWpl6lDu0ehTDEuAQx8BFiQAYPnvg3Rz1SrTySuxZqtJ6lY6V8I/JJItyG4OH8Z1bb6TgGMFLMJcT7dUUgOh0l4YSDtvIPLzxnAO1ZqUB3VAwp0LqcbDY7SRGEztk9A5UhArVNSy4vaYgt3rR8MXfs5zB7mrUCMQoCmCFBIv7RsoAM4C5sviDfn3To8PA+I1tQsfG94S7TdoKlCprr03bL1aRSEMGlUvdTyJEc/2wZ4Lx+pUo0XV6OhksGYmp4fCdQG5BF4EY5z244lVqqNlpKwUKHZtTDUdQYgSItg32ONI8PDd46FWdWCD2mJkSOkMow6swc0eZAgFRcucQ7WUzVZ/u9FqiuNLwZ0KSZvzv1GDnEuJUsxRou1epRdw2hUMggGPEJg3xy5nNKqaTg96Tp0jfUTab+Yx0/vFpUMuSKbVYaBTAte4tTMQd7gTgK5tvSXzqgVdPNfglvgPB0RC9bU87A01g87AFi3vjE2YFNiI72lTTcFHUeo0kGLnFLI8epmjVqs1TVqCsNRYIsQukeEGTud8VMoFaqop00ZmGoudDWHlqJH8sMubGRQk8vT5U3YfnpDL8TQI1PKnU8XIZpU7AkmZO8XxZ4NloBeszVGUFpaC0WEC0/wDbGmVNNGN0Qm/7z5Hzxeo5hQ02YEEWK7eg5Y5OqyHIhP0lcCBWFwf9pXB6VfhbVVp6alPxKbTaT9B88cVodpYIbuMuIYSRRUt1kF9V/OMdy7ecUd8g+Xy9NqlR7AKNhznoInHHsr9m/EWsaCrf/wAyrTH/AN592ExgMNvdK5bvaMnZftka9Xu9JJO3e1F+QWkB8xhh4rkAFdlL6irbu2mCCdiYwn1fs8r94jpVy9AgDUGdgA4me7hDK2G53Jw21QFyxp1c1RqVCsalP1mD774RkA3EZdXeKOUqwLHp/wC0Y9zLlE1lWKzBI2Bi04lSlTHh7+kT0GsmwAmy2254UOK8dqGo6I5FMEgCIDRaWHOfPlgoty+TKFG0ZsueYM2At5YvEmsyoxAnwzGwNuWNeyfC3ztLVSILL7a6kGn3FtUW3jG3F+EvQZkDHWq6iy1NSqTdQTpgNEkC+2MVPeUVtXHMau1XD2p5NEYLFGppFRbawyqVLLJ0tv8ADA/tcv8A/Mydx7Qm14g79ROFmlnKtUnvHd20gwzHxFR+aD0iMOdHhzcQyNGkjhO7Y735SAb7QfXDsPEB0d+PmI+AjBlGvtz+4iWgJmwsqiy7264izJJCbCDtAE+uG+v2foUGKVcwNQFwlCbwJuTGIDwDKtHjzbgMFhaKDxGwXnfyOOFsBB/ueufaOKqFxMzj+V8eViEWkxYANMS3Tef0+/Ddmez+VBI7nOMwYIQWRbt7IjQTjbI8NyB09/QqJTLlJaqWgqSpLAILSN1kYouC+ZB/aSgeTn4f3BPZ0ZM5armc3TDhX/DhjqhSgYgSCTLiB5YB5qutRndB4Wdiu+xJj34241lqBestJglAVSAYLaUkDVp3IPXEmRzuUpZGvTCrVzLu+g6WK012Ghju0Cf9XlinhaxQ2qcidYcGXU3m1AH0/aScRr5fuKKo34wLd4sD4k7+7zOBtNp+OK3ZagTmEP6TJJ0woB3OqxHKD1w29oON6cvVanmELeyvdimDc2MKPCNMz5gYz4KIEOL2noBsep5lLinCGoMqalqF1DDTBPKRG4uceUMnVLGKbmQIhCfouFPgGcZMwjd4ySfEwJBjncX5Ybqfb7NUtfc1NaAiC4LXvJE7DbAPTDVuYi+13CbgExhyGZqhW0Zes8kkHSYsFUcv8rYv5vi2aIKfdSpYQNRg3nYGJwgJ2zzoVqffKqmQAiKPaNyCBIuSZ9MXuzGWNahVZ3Ktlm1mSAWmYAtMzzty3wfBIHM5/wBWHbdB9f8AsbsxxGqtAfecqr0qa31OLiNMQTA+EjCzwrtg9BO7p0ldNRK63aVUmQo8gLWjFbN8do1FUmkahVSGDu0rF7EAAySd8UuL5dFZWpEaHUGyEAHmACTYWxfEqkaW5iMSfMF2+krmvrZmYXJkwIHuGCPDeNikrgsyB4EhiCY32BIHLFvs/wBhM1XWocvoZKVQ0yzOFJYQZg8oYXwZX7H85WIFbQigGCrqTJ64r4eNW1DmSzdVlyYRjLbftAlSgnEtVOk2lkhtTF3JGxB1MSLkbYsZOpUyCpWzGYNZHpmnTpgeERBU3MWjpfDt2d+zGplGLU1JJXSzGosG82UbY0zXYCo1ClTagjim5CK9dRvPMbx08vLADkZNQnFpGjTOXcb7Rvmsu6M9xUUhFVQsXHITN8RdnOOUqOXqUaqVH11JCq0XgC/M4f8Ai32W5p1RaOUo04dSWFVdRUTInmf2xrwL7NuJZfvAKOXbU8hmdSwHL+vXDnIxbVEoaalbsr2OocQo1amaatRVKiIksJl46re1hPPFbjHDH4ZUr5TLUa1ZZU66lrkQCunTb38sdAqcIztHhlXvFU1FfvCQ6wKaAsYPWJws9re11PMUstUp1FGYUFKqgTMXWbR1MeeCrEGxzASNNTkuYo1FzXiU94Ki+EkTqMEAkWk4bu0tDNaMomgoWDsygDSCXMAxba53wHzyPVrNV1BSzq21waYgGwsDyj34Y+I1KjZbLFmOrSx9r/MfPBxg2ZmyBaMHZTKkq7EF9MykkBo2uOXljbhfGMxQY5jKKlKGdQrgHwkDYMLgg872xCtWoEMOQsRY9f54rCgSFYkkrsefxHla+BjxjHVDtOnqvaHjkkx2TjGWr1KVaoQuaemKTtohBvJgkrdryBi9U4AsNVp1VfQjMVCgiBawsDYzjnqLJwW4RmjTJuDII0zyO+EfFq3HMhj6oqaMJcTZch3i1lem1SfFUpuyyZjuyrlRA6Yr8EzSZqqlGnmGZnMDwvy6zAFsF07WhlFOolNlsPEzWPUiTy+uBVTjdMrTelQShURg6lSJJ/zCNoJEemOdcZPAnW3UBOTJc52bVeKnKVHqVaXclwFYqQR10kT8cHP7nZVFkUBrC6g3jc6/yiGYxfefLCpW44zV3rm1Vxp7wT4QPygnaZ9rEGa4vmXVA9V4H+YCPSB4oHM3xUCpMOGNiSdjuFhmzbsb/eFQiAYTUzMY5zAEc74Ue1eYpvnMw1JFRO8IVVECFtsNpImPPDZwvPLDLUBhtMad5BmTa8zB9Tgbn+Fo1RytMbyQD8en0wuRhjradHTYj1IIBAr1jVwjjFEVFzS5dNboDqZ6dODGkwAfZ33BmMGez3DfvzZgEJB11G7qpJ5wu2noJjCNlz3KeClS6aigLddzP0w/9hM3Up5PP5mV1hAq7QsTNlAHP4xiiDUoPaRyZGxZCl7j7STtD2Ny+Up066VXCsGnXf8AKYAAA3J5zhI4Z2rzWWGimtKmlzOndmHWb7D5YdeM581uBIzEF0q6JA85MDkCLemOWNS/i9xAxRcVDbaSydWxO+59YxHtM3fxUQVGZUZnM+HWomBpNt72xKnbNtWoUgDIMy24FjBaJ92A3aGpFUrJH4dOxN/YX5YFJRtI5f5ScFMSyGTqGva4ez3anMM2r8OZBnTBEbGdZk+eBuY45mXITvFCTyRYudx4JnrfFZVPnPkAMeyeYP8AzftjeGsXx25g+rxKquYauAJUlIIlQCCukg7iJwZydarWrCpSRF0qbIqjwhGBMG2zGZ92APFFl6xWI1g2858/PB7swCKhIIE03GwuNJttz8sIAKJlw51L74LzGXCWuGmwNj+8Y0zWXXuWJfSwYFVhjrJsb7CN8G+PNqKFrGWHu5YG5gIaZIGog7mTAFz78UXzpZhy2M+mCchT0uGdSUG8fL5xi3TiALQPT4+vnjysCQF5GD8p+E4sZLKgiWMKPL6YIUIdR4iOCx0rMyyoWAYlVO5An5CJwQo1BpAGoLsPMDnfbGlWmKd1Cn1+Ec8Y1b2IiNVzy3mPKwjEsyjMNp09HnbpMlt+4718Zcya2fSxuNiOQvHnti9SygcXAMEx/XuxtwwUWqVUaqKZJ/DkeGDPPlbB5ODNA7qpSIgSS2/wxxjp3Vtt57ye0OmIo7fGVOxfbKhlctVoVhXPevJNNEPhAWIZqywZBkQREYYz9ouSdSo+/KS2okLTBEgCFivYCCPRm5wRmMx6ToKufME6V2lyr9pmTKuoTNjU0jwUyFHT/HHMsw6HT+nHp+0rIwAqZpYNS4p0pio2s6fxrODENfnbp7jMS0iS8RpSrfaDlCpCjNBjqmERQAwAsBWJhIJUTYkXtedftCyU7ZzZBdUPsxf/AMRG4kWsSxvMYzGYxAhGRjPc19peUOUzFBUzJaqlRQWSmAC6kCfxiYkyTfmY5Y5Uq4zGY3EUktzPBg/nqjJQyoKie7Yj0LGOePMZg6iOIyIGBuCqlZjaw/r1xAtZl526YzGYIdieYGxqvEjMteSb49CmdvnjMZjEzaQBJKQxsQTa59YxmMwhO8dUBE1al5Wx4tGJ5egxmMxtRjDGs2ygOsRO/KPQ4t97+La4k7+Z5+cYzGYnk3cfvOzD5MTBe5EzP0dML0m/vt6YIZHtE9PJVcqEjvXDd5q/KI8OmPLecZjMbESEE3WqDncwhU7R0P7LGUOo1++1xBgr1LfKMLRohzAW/r++MxmGLGpzNjXaWO3Cmnm2UKBpp0xaOSDASlmGAg7Hf+WMxmKBjqI9JvDU8zGrte2IWd2kaZHlH74zGYk+Rgdo3hLcrtl20lQtiPLl78ScPq1aTAhZ5G4uDY8+mMxmBqJ5Mdca3J85mqlTwsmm5I8QJ9+I1ZtDJoaTcQViYIvfGYzBDECgYXW21HmRdxUIuhnkZXYe/GpyFfknP9S//rGYzCFyx3g8NbnpyOY0xo2/zLfYdcaU+F5i50f9S/vjMZgIb2mONZi8Nrz/AIdz/nH74uUuFV49j/qX/wDWMxmHViBYiPiUT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bashapedia.pbworks.com/f/meiji-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447800"/>
            <a:ext cx="3952875" cy="219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weaponsandwarfare.com/wp-content/uploads/2010/11/1868ert-1024x63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826" y="4038600"/>
            <a:ext cx="3952875" cy="244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1935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Japan and China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Japan signed agreement with China not to invade Korea; China broke it and Japan protested by sending troops to fight Chinese in Korea.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Treaty with China led to Japan now owning colonies – Taiwan and Pescadores Islands.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Balance of power changed – Russia and Japan major powers in Asia.</a:t>
            </a:r>
          </a:p>
        </p:txBody>
      </p:sp>
      <p:sp>
        <p:nvSpPr>
          <p:cNvPr id="5" name="AutoShape 2" descr="data:image/jpeg;base64,/9j/4AAQSkZJRgABAQAAAQABAAD/2wCEAAkGBxQTEhUUExQWFRQXGBsXGRgXGB8cGBgYHB8cGhocGBkYHyggHB0lHRcYIjEiJSkrLi4uHB8zODMsNygtLisBCgoKDg0OGxAQGywkICQsLCwsLCwsLCwsLCwsLCwsLCwsLCwsLCwsLCwsLCwsLCwsLCwsLCwtLCwsLCwsLCw1LP/AABEIAKABOgMBIgACEQEDEQH/xAAcAAABBQEBAQAAAAAAAAAAAAAEAgMFBgcBAAj/xABBEAACAQIEAwUFBwIEBQUBAAABAhEDIQAEEjEFQVEGEyJhcTJCgZGxBxQjocHR8FKSU2Jy4RYkgqLxFTNDsuKT/8QAGQEAAwEBAQAAAAAAAAAAAAAAAAECAwQF/8QAKhEAAgIBAwMEAQQDAAAAAAAAAAECESEDEjEiQVEEE2FxkTKhsfBCgcH/2gAMAwEAAhEDEQA/ANZatGEnMDDdYfTDeOE6QgV16fljv3hemBwMejAAUMyOmEu6tYqCDyIEYYGFRhANJkqCmVo0weopqD9MFisOn5YYOODDCglqindfyGA6vDsuxlqFInqaak/TDk49gCkdSnTWy01A6BQPphP3aid6VP8AsX9sdx0YMhQw/D8v/gUv/wCa/tgnL1YBtaflhl2w5l9vjgAfGZE7YdV+owxTp3k4dnAAsvhPeYTjhwUAov5YUrYax0YAHdeEmpgb77T1ae8TV/TqE/KZw5goBesdMd73DZMAnpfDWVraxMRgoAjvPLHi46YHqvaxuOXXHUeRffBQHg8Gwwtah6YBrZnTOGP/AFHzHzw1GxWS/femIPjXabuW0Iodh7UmAPL1w3X40FmxP0xV87ULsWO56bDFxhnJLl4Jf/jOp/hL/cf2wn/jJ+dFf7j+2IA08INPGmyJO5lnTto3+CP7/wD848/bZ/8ABX+8/tishccK4NkQ3MsR7bP/AIK/3n9seTtq/wDgr/cf2xWymOBMGyIbmWn/AI3f/BX+4/thtu3L/wCCv9x/bFZKYMyGSRqbu+uQQqqs+ImTFkY8t4wnGKBOTJhu3NT/AAE/vP7Yb/47f/BT+4/tiLymVViQ9GvS3AMhwHjVpbTThYBuSY6E4jO7wbYjtmuVt8NYdrb4ZOMDU7j2E49gA8xjzx1XwnCSYwAOzjuGkqA7YeAwCEMRhBfHXEY6tNQmpvPn/OmAYnvMJNTzwzQzbnSNBItNgLH433wYtBH8Q22I2uLEEdcMRylSm52wRl9rdcJc4R3ulSThAFThJOK2ePU2BCyxB0mEOoNMXJFue5HrgXN9sUpVxSzNNqDg2bUHpupMHxDbkbgbDAs8A8FtoPqUHqMeRwSwG6mD8ROGcvUAlZFmMec+IfXHK/hdWGxGg+u6/nI+IwxBGBs8gem6mYKkHSYO3Ii4x2vmIieZj06fnb44xvtv2+rVXalQY06Ksyal9qoVMXPJfIb4qMWxOSRbeGcNBSlWpZagF7z3gS4CsQD3huSdM7Hfc4tXHOMplkL1DA/Mnoo5nGZJxzLfclWmp1qvv/8AxsTdA4gsC0kAX3uMBUOGZriFf8R9RgDUfZQX5G23LnfpOCGnQSl4Jql2ozGfzNAUgVppUDFUJ9gG71G5iJttbnjU1UKIFgMVPgWQp5amEWxiGbctyJJ/TE/RrA+9EQBJgz0vglXYFa5F5usLCbdRiFzvFNLEC55efLBudEgywWQfF09cV7N0SviDK6nZ1IIMehOHGNibodSszKSx979Bit8T4k7se6kosgFZksI1G14E9IwVxKjUdLCApYyTY+FTMc+eBuG5FKS0nkqzzJB3ldUHfbTM4tImxzgqVd21aWHPkfjfB7JiOznFWV4UyBudP1+WD+H5nvFJIhhva3lGGmSjjJhmpCxPPYdfTDudr6BYT/vtgjs3wT7w7M9Rgq7jmTO3i9nn54bajyXGDlwgCk4J+G3n8MKprPzOLR/6clSjU7kKqi4P9TLcamN79fPFWoVIqaYjUSCOeoDn8j8hgjJSWBz03B0xRpYWcowAYqQp2OJzgnDtbFmHhHXYnE7XyQZSp2OIc6YlGygmlg/h8ChWmr3Kyup5ggQdjIg+ZODeJ8INIapkTG23ScBCDla5C69MMVJhSLzqEiViTp5+eBu1gIqmN5d6gzNVvEylWlA901KCrMC2llA3gmCbTeI3u8FcGzXe1CYcME8egtOoj2KmpjNMGYjbynxL7rDjgJGiVd8NMcPVt/hhlhjA1EYZyjSsc1Ok/Db8o+eHKz6VLdBPw54aZYqMoMa1kH/MPCT8ivywEtjrY6T5Ybo1NSK0bi/O/MfOcOI382+uGMHoN4/UbehwYgwFToQJWQb7ifM7+eCsrV1KCbHABw0WOwsJx7ilGaUcwP0j6Th0iLg3wJnMyYhhKyPFO17/AJfXAAvJIWRItYevw+mFZK1WqAZHhPxiD9MIymYRKdnHSCbif9zOOZWsiayDMt1Hwv0wUKyRC4j84SR5EwOsnn9PzwmvxAd3JKgMLSYmeXrhNSuAVdiR0A21G03NsAyG4XnXr0SJior6HEeyU9o+YO/xAwTxTgqZnKNTYBDOpZElX5En2tRuCZ5nDL5dVzDV6eoa/DUQRDxEahfa1xeOsYU/aCnSch1cKgUltJ0LMi7ARYA+nPD44FdhIzlPL0RSrPGoNEg7AHmdyAJ9B5YH4nxX7wnc5d1NVlFQGSFCE6S0iQYmY6gbYXxTiNDNU1pq2vUdQanDlCviB8MgXgX5GNicVjgWSejmWCwkzKERp1e9TM+y0bcjA5YaSkrRLxyHca4u9Cg6uB3sBEg2Ji7G24t6264y5ODuyzpOh2OhgPaM8ufMA4sPHM02azZp0yxcOU8RAiBcmd9iZxMdulZaFOnQpmFUoNM2UgatvSJ8/nqsYIeShcNQ6mSSIIJsbcpj4xPQnGodn8yaeXAA0sCTP+YxH5G+M64XVJbSRBUE3meQAk8rmx64tvBs0afgUahUixNhBix8p54qStBF0y75euCqgET7wj5x5SMOs0XMARJaw6b/AJ4XlFEFNjGr0AsPnLYiuJ5stl6hbLvp8S3AmwJDRqmJA5z5Y5pqN5Rqm6BM/m6NQ1teZRqKKfwaZioxW8qx3JaNpEYotPMMnsGIjZj8dxfFizfDaFLIk1T/AM4xJVVYMVNwsgWC8zznENw4LJcqHCLLLsQOVuZ2tjVGDtktxPPFaCIbvU9qLwPDPzkYSlJ3pldJZFAWmYlonfSu5EQI6eeG+GgsquRPeO5EWsAg+AEfLFhyj01UxUCooOpybCLmTyGByrJSt4K6+VKaQfa5gQYG0Ej+WxK5XMaaYAEm/p88JyHCGrsdC7HmYRByBMX22E8sF1eF16ThmSi1MWhn0oekzE+nzGByjDkvT0nN4Edl6yNmlDwRdhPN9wT18vhiSyLtQo55QJ0sYYf5h+gIPxwF2izo0hmo6asg06gdW2Ikfh8gIEYCTj2tqmtFC1SneaBfQtiFnmRIOOHV1blbPV0fTvZ0rxf2mWEylPLZZGPjXvXY2hNz8J+gw3kMitXNNUAPd02BXe5CgA+cmT8B1xEZrMGvUGiJYKgVR4UHJFHOLSeuL3k8slJAi7D5k8yTzJx0QWyN93/Bya8m5bfHP2NoSTqEgRGk/XCqGbDErsw5Y595kkDHamg2JEkbc8TTRnaYFxDWZJnTtpgT+x+OIXNazSrBClJjpVSGgjeJKi7E2i2+JU8PbvGcudIuqm4Fr788RvH6opUazgmW0TcTEkEAkGLA8rCTioCkwXhOZiq4pTUpMGmFZO7f3mbvAJDEHa9ufJK1pAOsX/nXCeCUkFQpTDUvAKpAqBg+oHwsGEwpPKD1sRMwOD0/eWTzIsCecDljS0iKLFW/TA7vGH67R8sReYq4zoYStYbHAVXLMxQJVMAwthIEXGrfYR8sDtVi84YbPIQRr3tI/IziqdYFVlgpaVAUQALAemOVtW6m/wCX0nELwHNakUtdrqxMnxAwd/n8cWBcTnuU1ToC78sPCOl/XDiMB4Z2x1cmon2oPKTb5XwFnHFMQSxna9wOck/lOGieA9q4G53w2viIIWQLx16b7CeeAa2a1eyZKiVUwqeQAkyZO/LC8hxInvCVKvIBCwQItsxEc8Ou4X2I+rmGNQipQWATAUC5XeCOgPPEhToJoR1HgNmB68iY5yInzx6tl3LB0KgU1Jg3JLbknrb+TYnhuVBpkHUJkRqJA9BYWN9sDkPatvyP1qQKzbAVbLagHgSsxysMF0XJWLahZh5i1vLAOa4noUBQGJMTNh8t8IQulciABKxtYm5v0uDgDw1K7eKQosoiCCCNUxuCCADIM+uDqdOqKZ1ABibG1gfTpMYjq2WC0oVQCSdvesZnzsMNUwaaJLhlNdLMCpAkKQoUadyYtBJmfTEHWrJXrKUM6QQQtyQbgTEXud+QxIqQUCgWiNJ96RtHMc/OMJ4dlKVI+FIMbKLk+dpxSVEvJG5Xh8VDV0DU3g1wupdILAn3vdA5+754sGVVSNfMi8fT03wySLs8IQDJ2j4sR88B187S9yqj9fEjRbojE8unxxNrgddyE4hwmjqJ7iSSbKSLcjbflhv7r3MQgXUJC+0eYEkj8gd8SWWzL1Kiugbuw0lmMAqN7A3vJj054msxl0LqdTM0GCQLRG1hvJsZxbk+BJLkruV4NWql6r1HVYXQszBE6jp6Qdpv9bJw5TUEN/7aEAXu5gSWGwEHYHrhqnmJWwubXBAI6X58xgTP5yuir3Sqyj2qZY6mX/K9oPqPjhVY7oM7U8Hp5mgw0rrQalIiQRuJHUSMZXl8ixXdjU7w09HU28+UgY0rhPF0YHTSqoxkFCoNwJtpNxcXxHrwul3VXSzK5Z21BYZdUDSoN76RJHntfApJYE1eSDrUu5oJRVgQNWpxuWJBZV56dvXfoMP8GqKyspg6pkciOYOAPuBp6lYhiruJ/qMLcg/vhum76oprqqH3VMX6s5sqgRJ+ABJALtJmfcsXZSihFXLu/d1KDSpAgNReShgRcQynzXBr5QGoSg78j2q2YJ7qmPJTv8cVnLVK9PMU8xVbLMKasKiU2fX3Ru2rWAGiA2yxeJmDeeIKroKtSO4Qakpjao26z5fzrjm1kn1I9H0+o62v+/8Af3op/H0XUrIyMCILUqZRJvtyJ8xiKTF0r5Ms9BKpLVKranWPClJRq0KB7I2B5mMCOtOnS75KQBXMkE/5AzDSL2Eb+fzHK9O8npafqKSjVjdDhlYhHRZXQPGKo0wNiJggi4+FsHcJ4hWNZEB7xZ0kGDC3khgOXWb/ABwzxmnSQhqFQkVBrKA+Ac5iYE38J2xNcD4foolyIqPcxY6R7I8uvxx6MMaXV/o8fWalqWh/NUWE2AE4CzObA0QZAkEg31DlH82wVWpOwgsRBkzgJsuNUjm23xEnEIhseo5k1RqiB/N8McUR+6qlR49FjfUJDglIvqg2xNZVFiB0vgDtAlZkYZYhahAANre112vHW2BPIUVrs5Sd6rF0OlPF+MGLB4IJpFyQpJJ2vp04twxCcN7wVHI1PSYkDSQNDD2iwaCQTeRO5EWkzmnDkxIfzhiPTETWbEjxN4I9MRTYEBW+MZ4tW7seysT5tv8AGAfnPljlNrgQ0k2tyBib+Z2+WIziYZMzUMGNW94uARf0OJPM55HVdK6WXSJVL2nUSROoHwkWsRipNqsAh3I1jTqMCfCfHciDyJ5QbYtOU4kSoIIZSAQeoOxxTDUBipIMHSR/SSuxvAvHzxP8NzCsoCiIUWi1hBg87/XC70XPNMtOq04ghl2dwzsIn/eMFUc9AAjoAeUTzwZTRXJOkG+5Av6YSdGbVjTUlYTAxHPwxESoyltcmIMRN7dd+eJc10B06lB6SPpviNzbqRKX9RIj4XU9MCYNFfoVqqOGQ6WN5InV1Hn0xP0a5MsKj6lMlTtfkOXlzwLSyY98gU3MiGHhP9SnaSDcYYbMKHILs6g2YAeKNtXMgHnzxpLq4M4LbycznEWkhfCDExYk2JM8pOPU8t3ioNlW5O5mSAB5/wC2G2y1SuxZFMc5t16xguhNPQlQaTf5zzgx0xX+OBNdbzgKymVRZclixiZMx5Dy/lscrHvHHIbWN9xe23PDWbzjIacUnqa3VfBp8I/qbUQALeZwHne1tKmzrWWpS0uaYZ6epGaJEMk/7c4xi3tfBryrJ3JZYKIJmNryYG2I7PZymlUyyzZQo9ok7gKLkzAgYGXi6OoBJSQR4hJbr1H1xw5nL0B3t2ZQdITxVGYwAqrBubjkMXRLYJx7I060jNr3dNUbx1HA0yVhlvpkaTe5+eKP2Wr0aeZgnv8A3FKJAJPRWAZtvL4472iqZjOV1GYo1lewRVgqAdvCwAnqQcWns12fTh7aqyO7uI1iy0lawEg+0TYwZGLqkTdlmdaIgNUVWIBVZVd7CAx8ugwRTpsRCAnmWJgRG08ybXxEZ7gFGojoqqkKKKMoB0gIrDT6Ox+RxNUEWlT7pCSumAD7UkQTJu07nn+mMW3yzWSoCzGaZFGmk1Ql1GlQLcpM2AA339DiN4r2pNJ3WrQc0w+gMGQhvDM6WUW3+WIzgvbmi2YahXVsvWRyoWobPfwwxtJBBg7yIJxZ6WX7wDVS7zxa+WlWnVMsRMEwI6YcoO8iTVArUWTU6ifBcG4cqpYAzsCQJO+MXbt1xCjWY1WY1GOp0rpEEj3VgFRGLfnc3ncvxlMqmadUqlagXMMHSCGLKYHPQQAI3GL7nuzuWzFIJVRayCdBZWLIp5I48QA5f7Yu4w/V3Ipy4Mqy/b1Gpqa9MqxZhKXUwEkkEyN/PbBOS7ULVzVOhl0ZmdwC06RG7+fszfBXGvspK0GfLVtRR3dUeADTMSuvqNEgkAGbxvjPuzPEmy+cWvTXWyMTp/qB8LC3kxxqoRkm0RlPJtPEeDZMZTuqlEEK7x4NUNc3YXXw6T6WE4X2B4ir0HpVDrbKkBA3vIZNNj5WIJ6qcZz2q+0irUmnSpikCVLkVNerTsLAAQYmN4g2th/gnHzCZhfAYNGpBEBWI8V94MEdJY3xj7bapmy1Eppo1KvXamr1DUBzVUeFOarB5e7bmedvWPXiB+7LlitNViCWJLMZ1SoEQZ9cM8Lyiv795BaPabn4m5kxvjnEOG0qkcnBjUOYn2o2PT54FpQj8lz1pPjHcY4bn6QqqGBNMe8RaRtI6T5Yu6Z8FdQMjqMZll8knfFWIK6on9vyxb8qFpU9Kjwif3OCWTKMm+SYq5uRb5ftgJq+p1A3CsfoB/PXARqAbThNGodZPkF+Ak/U4W0pyJVM0RtA64cVxE/Mgn9MRJcThdJ9PO04NoWStJgBHToTEeV8NtWafaxGrXOO9+cG0Vk9xU3HpiF4hmhTUGCSWVQOpYwMTPFT4h6Yzz7SM06pSRdmZmJ81ED/AOxw4RcsIHJRy+Cc7T5mmiEQGdbMAbgHYm8wSdvPFRpVmHszEzI3+U4q75hmI1MTHXB+Tz8QCTvvNiIIv+WNvZlGJn78JSwW6grFbSZgDmN7QRtcjBWSzhFalsA3hiebbT8Tt/DWclmpN/a/qvy9N+VsCdoOKtSZRTsxGr/SOXxmb4yUW5Ubblsya7ladrLzjqLeR5zywxVqsHMGALbn64zHsl2jq98C77EH1WfED88ag+ekhliVn0k3+h+mI2tSaZUktqlF2mFZRO9TxA6XmSDEnYG3SLYcp5IeJXUFdhIEfz/fDX3xQgjUDGwP8nEY+bbV49ZnqRA5iRG2AgsiKp2i3/j6Yr+c7OHWTScKv9JG3p5YlsnrKqZUAiY0/tGIupmcy9V2paHp05UDk7QNvENr8yL4cW08EySlygrL8PdFC65AvzHn1vhzMZTWqzBgmxJg/GcJTPuB46FQHnphh8IOPLn5IVRDXaHBBAESSMJt8lJLg7TYqwMaSDcTaOeGMtwmlXQNXpK41M6K6g7sx1EH/VA/3w9lG719JMgXPTfb98ez3FtObTLhkGuizAEeLWGUbzEaSTEcsFZHeCK7Z9hqGbpOyIKeaAmnVTwtrHshiNwYi+02xk/Y/tDXfNUadWp+LrFMd57LMLBKlpkzAbeYnH0FSTSAL4+bu39H7rxTMlLEVEr0/ItFT6k/LG2l1XFmU8ZRuHFssoMu5pkrGrVpFpNrQRMSMRr5jMOEVK3ehtBAIFzvvO/7YncxxCnpDVHVQbnUQCRCmw59YxEf+pZIOx1UZN9Srb5aP58MZxtFydicnQTL1qlT7xUL1DJomDTRoAJVQJQxG5vOLBw6slXx2LMNMTdVHKNxJv8AEYzDttlkaa+RrIK9g3hBZxYALUIJQ2A0zECLYqeW7cZmiTTzNPxi2ojQ482WIPwj44tabksC3LuaX9pPYmhmKffMSlRFM1IlSigTr6G5IbyM2wb9mGdqdwctVfvGpQadUC1SifZM9VMqRuIXrjOct9p+cI0KKb0yCrd4pYsDuC3hAEW2wDwzjr0K/wB3CutIsqqEZhUBJVkKsWkidJ07EHni9knGmRau0W77TsoDxjIEVDSLpp7wGCpDNBBjeW/PE5X7PouXPd5qszrVQmoazNVuwEEkxF7QAJg4gftWyhzNGnm6TOK2XIHdBSWgkHWCLjSVmemH+A9oqzZj7rmRRkUu/RqSlFLrv3qvctaYgDyxnKLlFPwXFpN2T/GOEpWoLRrV807lSsUqmi0BT3kQhuCZedzjB+PcMq5PMvRq7rzmzI1wQRYyDeOcjH1Hwjh60kiSzE6mY7sT+nljMvt27PBqSZ1N6ZFOp5qxMH1DQP8AqxWjOnT4FOOLMU0yT0xpfZDg4OTpM6FkdjqAEkqxIP8A2jFV7B8CGcztKk//ALeqal4OgAkx5bCRe+Po1uG5ajQKomhKaEhUPiAUEwATc254rWkl0kwV5K/w3gDKmhAxUWkzJiIKs14j154j+OZQ027wsafh7sq1gdRhWGr3pO43wWO0ea+7GqctLKyKUavD6WIGohF0j2lsCbGeUYZ4r2gciTkc3UVdYgUzUBYFdJRj7SmGuegtfHNGUm6r+DVxVERw6k1GoWq5d66abBNNYEzuYKkRB3EYtlTN0WlAjU6oVW0kRZpsblTsZ0m2M3yX2l/d6h7zK1BYLpL6SFUkiVKXbxNLc8X3szxPK8Wp1WDuhDKDTDaKigCxJU3BJeIP54p6c07ZKcapHGzuXpFFzFTQWMIJjUbc9J6j54cpVEYa09kkxO9iR+g+eB+JCrkKlNA7ZnK1iyan0mpReCRLADWhCmJuCNzOHuEZQFUWkylO7DlyYA1HwgkSCxE+kDD4yHwKpVZAMX5joemEVGtgzMcLqIC3hK7kqZj1GIYMxrMtwqqpnqTqlb9AoNv6hhqmJhanCtWOKMLjDAm87tTFySo8zJP++Izi/ABmFC1KbGNiLEE9P2OJdml6H+lD+eDcwRrKludNgNV4DAezyE88ZqTXBTV8lD4b2WoUiPB3rk21gH5Lt+uG+P8AZWnWhqZFJ19vSvhjlrFgDvf1F+UP2rzwOaqMr3pvoBBjQRuRa5DTN+WLb2W40a9NjWZSdm23G8+UY0cprqshRg1tozTP5Q0WdWYDRuVMg7WHn4hiv5jMs7ajewAneAIA+XPEr2q4pTr1qhoKVply1/etpBA5Dn1viHVcdcbeWcsqWES3ZxH71aiorgH2WnS3kYufTFk4p2ozSuwlKcknwqCQOkuOW2wxY+xnF8pk8vS1ZfM62QMapollJYSdDjlJjrgLj1LJ5zMtWFaqkhRo7hwdQmTJFvkcc6nepclg6pJLS2wu/vH4HuA8XIjvy7uSANtKsQTELF40+k4sy6T7Ynlbcef/AJ88BcI7OU6cVSzVAII1EDY7wFF7czfC+FcZVmqmsNLUiSY9koSdDL1EW9cYJ22zebjSUfA7xDO6VFOk57yqdIt7C+8+/ITHUxiayBWmqU1XSosssJPnHM7k/HEVwnKlia9W1WoZpqR7FO5VSOUgSfQcxhLKVLBjyK8jA6LMR88HJBM5iqfdg2mNzHW37Yg8+1MDvajim2kqXkDwyYEMCOZ5Tc4iO1XaenlUWdVSqR4EsIHVouF8hvjO+JZ3MZs5eWLOwcgbKD3jj0AAA36YuMCXImeNdvqp1JRcIhkFkH4jCd9R9mf8uw588VF86C2qGLdS1/nE4ffhoVyjghlJDA7hgYgx6YFzlLS8LaeXQyduuNEkQ7JhO01Ur3bVK+iIgVSRG3vYQ+Up1SHJV2CaV7y9hPmb+LmOmHcvwo1TpSkznfSikt5bc/0wJnuCuhjS1Nl3VwQfUTcTffpgTQZCFyxkmqXfp4rbW9m316Rg+MsI098loMBTcQJ9oAzef1xA5XiT0jpeSuxBv/5xOIFddSXHTpgaY1R6qVXxJWL7wKlO67RaSp5nfphfDuMsukVFRwCDpYakkeTbbeWBe7GEmn5YVlbS7dlKuXzOcavnGo6qaKMvTgLSpiTrZVPh13W5k7+UWPO9msnUzyZ726wEQjKQxiAzLzIBsZEc5tGTFBGPCmMS78jSRqlHMq3EKmXqU/xGUMgYyvc6SGAAMEWYQRuSPMtVOyuW+85RULL90YhbA61ZS2hp5AxyNpFt8UXgi19YqUA5dCBIkkAn2fQxtjU8zUpUmDuSDM3ksTyiOXrieOA+x7j3HKOWQd9VWl3h0KzGBMSTMWgdecYq/a1adXh9aj3qlaigo/8A8eqQ6ksORjcDbrgnj/AznyrVEAVCzIri86QBKzB2YgmfaNjY4N4bwbTRNPSxJnxOFOmRAUBbQNhYYSpVXIcmZdjOyzQ1bIZlXzNJgG1Aii6kNrpiPEQfDfy2G40Z8/mwqo2Wpd6VJMV2KLsqzNMG5JOkHkb4zn7NOM5tc7VoLTFZWJDmIFHu9QDLyA38O5tF99O4PSzFWhSqMoSq6hqhbdWtIRdrXiTbpMnFa8HuthptVgP4YGBp064Xve71+FT3epdIOknzMgWgcrYmEcHEfl+HEMH72qziYDNCyRzRQF/m+AuHcYFQJVB/DeQwJE02BIZW/wAytIMYzrwU2Vn7aezC5jKHNIPxsuJJ/qpe8D/p9oeh64yHsFxU5fP0GDsquwpvp/pcxcGxAMGPLH0dxrilCnl3qVWXudHiJ2Kmx2uT5bnHzhw3JUHztOnReppNYBHZAPDqBEjVOw3x1aDuLTMZqmmfQfHKyd1UWoESoNIYwPZJMOCfd38xcetE7C8OerSrJls69OjTzdUIyKh7xToI1a1Mc4PmbYtnaeGVQSC151CZEayL2iE28sGcH4DSy9NhlVFEmGdBJRmiJAb2Tb0ttjntbaNEuojuJZ6vl+91a61IBFDKk1pI8WpaSwy/AROA+Hqa8VKaOV0T7LAgt1BFrL054sdRT93qlJ16WFyNWpvDJjYzfyjDXZTNpFQbRUKnpACgRPkoPxxMKisDllkSBGHBif4hw5KimojBWM8/CT+h88QRoOLFGt/lb9BjRSskmzGqjEgaadjuBPPzwZlSnesV30hZkXCkzfc3YzgDNZkB6LOwBbuhJtqZiLAdSeWHqWZIzTIEABF2G5MDfqfCB5fXJs0jFu6Ma7e8NqZXNVXF6Neqzi5sxMsD53JHKPTAuZ7RAZY0KIKl7O59qCbgGbTAFuWNANcZk5+jVioadZx3ZEHueRGhSxIabgE/GAY3/gHJudKtXpOEDFW0kAm8MGuCbQLG+2OlSjjcc/Uk9tZ/b6MyRMLj/bE5xbs49EGojCtQBA7xOROwcbqbj54i4x1Jp8HJK1yWzsgMz3y9wWFGFd1MmmBsRpn2pBAi/wAMasOMMQSwdFgw5SafTl4hfntjPfs1zmrXQ0Mwu8ggFRYH5/v5zdk1pH4XeLBjUdJT1iRtzWB5Y49RrdTOyNtbl3I7jGbZy9MMNNrAyJ3sd4Mj5eUYi8nlVqMECyqXqEc23VfMc/n1wzxriv4lT8JU0IQTyF95mSfXr8Daux1XJNl1Wg9OqSZcxLazc6gbjynkBhOS24RXtyjLqOiqef8AImDIvIBi2AePdoBlqLVXvFlBjxMdhtOJmvQXvGVZAABjlPOPK629cZR9q2f1V1oA2piT/qbr6CPniYq2U3SKfnc3UzFR6tQlnbxH9h0AHyAxZOz/ABNaYRdIBdFKNGzpVchf9LSQRzMdcWX7J+CBaT5lwCzE005wgs0ept8MM9suw3g77KKfBq1UhsVJ1HR6Enw9NtsW5K6IUWsg3F+G0KzNWy+Ypk31IXGpTYE3M+Mz4T7PlFqln8uVrqjCGBURYgGdgRuLjAOcyZKipGpTzjmOvn18wcN5RghV4nS0x1iDGLjETkfRHA8hUoZdaNJFBIlqhO5N9VhfoL7RiI7a5Ol92qCDNIGoasAkuoMyTyuQYnfyxC9hO1Xe0lp1qzKV8NjAi8bXA2Aw19o/FKS5apTBap3hUINQApm5lFAmLQQesWGMF+vaauDUd3ajNKeWWdVVgoa4gyT5iNowTwioUfRYg3B2BA9eRGGeEqKq91p1uJZBMCIlhPwn54sWc7LZlKZDpTpsUZ1VTJ0qJYNFhIBieYx0SxgwjlWH8I4E+ZrKyn8MXqCY+Rg38sXVOB5Smqjug+rm0NPoSBPS3ljNOyvEmVfCxBVpF+kG/wDOWNdyjI6q4A8YDRzuJvjKeDSIBS4FliR/yo+Jt8RP6YbzHAcuZBoBQTBAYj8hiaUHlb+fl+eEU8ymo+OGHmJ+JN8TZRV8t2Z01yaGilo956hYqT0UG7c4JEeeLTl8jTpmdRZubxLH4xb4YHfjFLvNBqDUeQUk3vdr4OU0zPiMjcG382OE2wR5q4kCY6AxJHW3LAmc4v3JCmnUbUbAaRPqXYAbeuDmzK0gxkBdzeeQ6YqnGO0grKVU1qa7E0yFZh5kgwPS/wBMEYtibodHabK0i2pEV5hwq+J9MgaiOkmxn9MeX7QEayKqDYGoSB8NIP0xR8zkac+HvAP80E/9oGAczTVTAJJ9IGNfbRO5mnJxKuzlXzCUzYrpWZUiRoJKz+d8SnZTK06dOppUB+9fvCE0MzTIZhG5Qq3/AFeeMu4Px7MZZStKppBvEAgegacNZnjuZeqKvf1FqCASmkSFJI1CIaJIvyOJ2Me5Gscb4JSz1CpSqLpDEQwjUIIIYfEc8UThH2UPQzYrNXDU6ZV6ekEOWB2YGwAHMGTPKMXLgfEBWpipTcgNGtbSr9CYsL788LbtD3ddaFQFi66qbqJBFxDAbXG+3piFOUbSKcU8gDUjWq93TDSgcMWEQxGkxqgmz78+uLRlaOhTMkm5aNz6DYDFZV6zZpwiUxSFO9VgWLv/AEgCAAIFyTbbCeDZ7NMKX4S1CyzUamRTNMmCtnbxc7eXnjOTleEUkvIDxvtBVy3EVpd3OXzFLvd7o1PUWItsQFBWdyD1mY7MZijX1vT0mmzatthpVVke7OmbxuDzxSPtE4xxMIQ3D1Sis/ig96wB3JKGEHwjGTVOK1O976mzUXAVQabFSoVQohgZiwx0x0dysyc6PrH7okQPrP1n88PIIAA2Fhj587N8a41myUSpXqU0EsdKgxEj8QgMSbWBk4rOZ7UZ5XZXzeZVwxDKajgqwMEETaDbCXp23Vofu12N04v2eqVs1lsx3k06KU2pUpglxcljEGRAtffEkvGV7xiaWhlDFizm2kSbRHxwfVYKlM27vQon+m1p8vPFP7fVdNKqVeC1OG5yhtB/zbgH0xjGW6Wxr6Kl0Lcn9macX4sz5upmaZakXcsNLEFZ8xBw3neKV6w/Fqs9wfEdyLAnqRyJxHNJ9MG5bJVG2U/G31x6FJLJxNuTwWbsaymnVpsAQYYg7EbGeuwxC8foqlZglltA3iQCcGUc4uWQqik1m9otZQLxA3O+9vjiFrVGclmOpjuThxzlEyVYY7wPibZfMJWUkaTeNyp9ofLr5Y2yn2ky70e8VywgQDZj0EYwVhfF27H8Nq6Zbwg+wHEASJ1ExIG31xz+o008nX6WaTcWRnbTiZZygN2Jd46tcL8B+mI3stm61LMIcvJdiFKiPGu5W9hbnywX2n7OV8s4esVZaniWohkNNzYgEfLFs+yjNUkFULTBzBb22FkSOXPcNIETa+L6Y6eDOUpT1MlxqNXSajIAWnrYTYTEC0c8Yz2pqtUzlZmBBL7HcbR+UY2mo7NDfeGeQW0aCoIFzA5D1v5nGYfaNQpLmEamQS1MMwX3TJEGZM253/THTzwaTbXJM9nO1lOlladMETTQArs2r3oB3uTiPz/2g5oN+GypTIPgKK17iSWEzblbyxX8hw5XGpa0kC6slwfWZieYx1uHt4QwjlvPMjGsYxvJnOU3W0GqZyqxZix1MSzEWkncwtvliPejjQOBcBybSteoylY2kSf9RlR6YNr/AGYyfBmVK3jUniO9jDR0v62tgj6jTfwPV9JqwdPJmmWrPTOpGIO3/kYuXB+ypzNEZjO12powJpIijWwBALKI07sv1witwSllTozNMsx0nwm0GLqxMmdLcusHFtXIO1NCKjtRp01NL8NGUK9gpbRBjSCd/ZBuQMTOceV+RwU0trePFmf9oOzbZTN01ytQ5g6RVXSpkAQ14swKwZHI4Xxbiubz0MEYUwqqRTB0+H+tzJMEnc407IZmlp11SO8KK7VCPGVeQoLGDJC7DoMQWSyXirrReppLrsiQWInU6lRpI9QdsR7l8mi06ymUbg2VenUfUIhgCDyIkEGfMx8MXMdpM7oVKFAVIka4gb26LtHywOnDqtevUWmtSq2sy34YG58RPdwOvxxauH9hKgX8TMshPuoqsB/1FVn5YJSXcIopmayfF8x7dZaYPu95p/8AoDgF+x2apU6lV61NgqOxAdyYCk2lQJtiY7T5Gplavdiq7AgEMYHqCB5g4hq2cqd3VXvCQ6lYPKfDb54E32BpDfZ7NHUjEmRpM8/Cb4101EHikDzmMY3wrJlRCkm0eYJ2IA+JxZ2qOTLOTaIt+XT8+V8ElYRdchXaXipep3dJ/wALSrGBu8sDcieQ5xiBLN/UcHVMqu8CSJJNzueZuMAZhDOkX5wT1t8OuKjhCeWN1KZJAk/O0/y+O08r8vrgijl23JAO/puI+nywmtqCttGk/wAvywxDFRVEiRbAuY0r64Dp5otuBET54fakuxAmf5fE2VRJ9mc3WXM0+68SMYdB7ye9IPQXGNOyWUFSr3nilFNMHlBIN59MUXsdlO9zFNGZu7WWKAwLXHiBnc+eNG4jxBMsupvCiiAAOZ2j1P0xlJ5LSFZHg4SdTlpkFR4Uv5Dc+eD6VNKYhQqKOVgMVCr23VqVXTpo1AjGnrl9TAeEQABc+uIH7Me0YzqVFzFT/mQF9toLRqlgJA5iQOeFtbVhdYNSVgRIMg8xcEfrj54+1/gq5TiCtQUU1qIKoC2C1AxDFRyuAYHXG4Jl2T3EIHMEyfzxm326UhUpZesBBRmptcGA4BG3mkfHGmi6mTqK0Wb7Ju2Jz1BqdUAZijGsqIFRTZXgbNaD8+cCzVuG5QsS1KgWJJJKrJPOZvM4w77Fqn/PlLw1J7SRMFTeN7Tja3ppJ8LfJsTrRUZUgg7RXO2HEsxSqUzQYA90p0+4d9vy5xjPuNcazma/CqL4QZ0JTCgnqxG/xMYv3bMRVQEyRSUT8WxXhjSDpEzhufJ7s/2VokKXdu8I8tAPlrAJImOY3vixU+zKIe8zFQNTFxFp9Ty9BOK+HiQCRO99/XHatYkQWJA2kyBiZbnyy41HgB7R5WnUdu5B0j2Z6cxfl0nELR4K5K6hoD+zqF2A5hd8WejRDbnT53EYLyHDNNdDUq6yIiSZNtQueu2+5wtKbgnFP6K9QoarUqz3+R2j9nDK1OUWosgkh4kc9QaPkJxas7Qp0BNUaO8YAlSZJAgQFNrAXHQYm8tnQW0ze8j4mPocZx9pXGddY0kPsCDHIm5HrsPhiIxlN1ZUtSMctJfSoqPabOd5UA7wuiiw2UXMQAABY8hh/sJxZctmgzmEbwuTsJ2Nuh/XEO1I3xymvMg47vbWzaee9VvU30bPxHjKUqL1KgVTphPEp1A81032OMY4tmDVqM+0/QWxbKPCcj9zZwzmqo9s2UPpDBdG+nUQuxJM8r4qQpmNsZ6MFFs119RyilQjKVDTcN038xzwY/EddRdUhRFh6n2jOAzTPT64Kp5JoCshlhItyOxHljScUzHT1HEtlSvToqarvCE2+OwXqcDL2zrIGWiFIPutfT5mBz36YrY4ZX06np1mVJVF0MZvytZfPngzJcKrP3bPSICnUAaUzeQIIsLfGccy04o7p60pu2xHEs81aoWqVA77DxbeSibC+2DuGdoszllFIVdFN7Q66wJiSARbeYxDcT7PVldylGqyT4SEJ3vBgchblth/LcMrc0f2R7p39PLG12qORx2vdbLln1R9CZdu9YGXqEA94wtAAi0REcoAxNdh8n3ld3cQVAspO/sCfOF+eK32a7LV2MiVESZso9fPyGNMyvd0EVjD1XVA7gQ1SB7RHxJxwNPdSdo9VSjHSXTUmvP95/JKUKCU1CooVeQAgYazeZUKxkWB5+WK5xDtKigwTUY2CIDp/wCpwIgcwLn6RPFM4y02dpZiQFtbygcgOn740UGzkcqKj227RF6wXRK0wV1bTtN+dx9euAuGqaqhyjKk7nnztfqMEHLs0yCZ8ib+mDstlmXwksQOREBZmw8rY24wT8jinrv5Y4z4W1O2ByD0JPl/LYZORyvJAE8pPzOOBY2/nrgs5CqoUFSWI1ReRJNrDphDZR9jTcf9J+uFYAwPywDm8wRAUEz06dOuDzlKhJGhwB/lN/Q8v5thVPJv/Q3yOE2BX3ypI1aADsfMemOosm+r5T9MTzZdv6T8jiHzdGpqEU4M8gbHr/BhWFmh9g+Fd2nfsCC8gTaFB6ciSMQfb3iAq5hVU2pjrOomJtyi354kqHbnTR0tlqmsDYEQTzM7xPkcU7MOarmpoKE3K3tPO/W5P6YhJ3bNLR2uko2wIgjzvEf90/DERxLsPnFpJn8uuoP4mSn4qij+rTzB5gSR06SVdSVxcuxnaqlSorl6sqVnS/ukEkgE8unTGim48Ckk2ZXku3dVPDUoUKoFjOtG/wC14H9uJcdsMjmKb0cxku5DiO9puHKncMAwBkH1xrlOhl82DU7jL1RtJUMZ8yVnAr9k+HqZ+4UrmT+ECPgDy8lGD3IeBbZeTHOxefo5DO949aYDU5FMwNRFzvyG3Lqeey0+OZJgD95pGRM69554+fOIZR1r1NaFGLsdJBsCxiJ/I4tmX+zXOuisKdOGAYTVAMETccj5Y1npRlTbM1PbhI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150938"/>
            <a:ext cx="47148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UUExQWFRQXGBsXGRgXGB8cGBgYHB8cGhocGBkYHyggHB0lHRcYIjEiJSkrLi4uHB8zODMsNygtLisBCgoKDg0OGxAQGywkICQsLCwsLCwsLCwsLCwsLCwsLCwsLCwsLCwsLCwsLCwsLCwsLCwsLCwtLCwsLCwsLCw1LP/AABEIAKABOgMBIgACEQEDEQH/xAAcAAABBQEBAQAAAAAAAAAAAAAEAgMFBgcBAAj/xABBEAACAQIEAwUFBwIEBQUBAAABAhEDIQAEEjEFQVEGEyJhcTJCgZGxBxQjocHR8FKSU2Jy4RYkgqLxFTNDsuKT/8QAGQEAAwEBAQAAAAAAAAAAAAAAAAECAwQF/8QAKhEAAgIBAwMEAQQDAAAAAAAAAAECESEDEjEiQVEEE2FxkTKhsfBCgcH/2gAMAwEAAhEDEQA/ANZatGEnMDDdYfTDeOE6QgV16fljv3hemBwMejAAUMyOmEu6tYqCDyIEYYGFRhANJkqCmVo0weopqD9MFisOn5YYOODDCglqindfyGA6vDsuxlqFInqaak/TDk49gCkdSnTWy01A6BQPphP3aid6VP8AsX9sdx0YMhQw/D8v/gUv/wCa/tgnL1YBtaflhl2w5l9vjgAfGZE7YdV+owxTp3k4dnAAsvhPeYTjhwUAov5YUrYax0YAHdeEmpgb77T1ae8TV/TqE/KZw5goBesdMd73DZMAnpfDWVraxMRgoAjvPLHi46YHqvaxuOXXHUeRffBQHg8Gwwtah6YBrZnTOGP/AFHzHzw1GxWS/femIPjXabuW0Iodh7UmAPL1w3X40FmxP0xV87ULsWO56bDFxhnJLl4Jf/jOp/hL/cf2wn/jJ+dFf7j+2IA08INPGmyJO5lnTto3+CP7/wD848/bZ/8ABX+8/tishccK4NkQ3MsR7bP/AIK/3n9seTtq/wDgr/cf2xWymOBMGyIbmWn/AI3f/BX+4/thtu3L/wCCv9x/bFZKYMyGSRqbu+uQQqqs+ImTFkY8t4wnGKBOTJhu3NT/AAE/vP7Yb/47f/BT+4/tiLymVViQ9GvS3AMhwHjVpbTThYBuSY6E4jO7wbYjtmuVt8NYdrb4ZOMDU7j2E49gA8xjzx1XwnCSYwAOzjuGkqA7YeAwCEMRhBfHXEY6tNQmpvPn/OmAYnvMJNTzwzQzbnSNBItNgLH433wYtBH8Q22I2uLEEdcMRylSm52wRl9rdcJc4R3ulSThAFThJOK2ePU2BCyxB0mEOoNMXJFue5HrgXN9sUpVxSzNNqDg2bUHpupMHxDbkbgbDAs8A8FtoPqUHqMeRwSwG6mD8ROGcvUAlZFmMec+IfXHK/hdWGxGg+u6/nI+IwxBGBs8gem6mYKkHSYO3Ii4x2vmIieZj06fnb44xvtv2+rVXalQY06Ksyal9qoVMXPJfIb4qMWxOSRbeGcNBSlWpZagF7z3gS4CsQD3huSdM7Hfc4tXHOMplkL1DA/Mnoo5nGZJxzLfclWmp1qvv/8AxsTdA4gsC0kAX3uMBUOGZriFf8R9RgDUfZQX5G23LnfpOCGnQSl4Jql2ozGfzNAUgVppUDFUJ9gG71G5iJttbnjU1UKIFgMVPgWQp5amEWxiGbctyJJ/TE/RrA+9EQBJgz0vglXYFa5F5usLCbdRiFzvFNLEC55efLBudEgywWQfF09cV7N0SviDK6nZ1IIMehOHGNibodSszKSx979Bit8T4k7se6kosgFZksI1G14E9IwVxKjUdLCApYyTY+FTMc+eBuG5FKS0nkqzzJB3ldUHfbTM4tImxzgqVd21aWHPkfjfB7JiOznFWV4UyBudP1+WD+H5nvFJIhhva3lGGmSjjJhmpCxPPYdfTDudr6BYT/vtgjs3wT7w7M9Rgq7jmTO3i9nn54bajyXGDlwgCk4J+G3n8MKprPzOLR/6clSjU7kKqi4P9TLcamN79fPFWoVIqaYjUSCOeoDn8j8hgjJSWBz03B0xRpYWcowAYqQp2OJzgnDtbFmHhHXYnE7XyQZSp2OIc6YlGygmlg/h8ChWmr3Kyup5ggQdjIg+ZODeJ8INIapkTG23ScBCDla5C69MMVJhSLzqEiViTp5+eBu1gIqmN5d6gzNVvEylWlA901KCrMC2llA3gmCbTeI3u8FcGzXe1CYcME8egtOoj2KmpjNMGYjbynxL7rDjgJGiVd8NMcPVt/hhlhjA1EYZyjSsc1Ok/Db8o+eHKz6VLdBPw54aZYqMoMa1kH/MPCT8ivywEtjrY6T5Ybo1NSK0bi/O/MfOcOI382+uGMHoN4/UbehwYgwFToQJWQb7ifM7+eCsrV1KCbHABw0WOwsJx7ilGaUcwP0j6Th0iLg3wJnMyYhhKyPFO17/AJfXAAvJIWRItYevw+mFZK1WqAZHhPxiD9MIymYRKdnHSCbif9zOOZWsiayDMt1Hwv0wUKyRC4j84SR5EwOsnn9PzwmvxAd3JKgMLSYmeXrhNSuAVdiR0A21G03NsAyG4XnXr0SJior6HEeyU9o+YO/xAwTxTgqZnKNTYBDOpZElX5En2tRuCZ5nDL5dVzDV6eoa/DUQRDxEahfa1xeOsYU/aCnSch1cKgUltJ0LMi7ARYA+nPD44FdhIzlPL0RSrPGoNEg7AHmdyAJ9B5YH4nxX7wnc5d1NVlFQGSFCE6S0iQYmY6gbYXxTiNDNU1pq2vUdQanDlCviB8MgXgX5GNicVjgWSejmWCwkzKERp1e9TM+y0bcjA5YaSkrRLxyHca4u9Cg6uB3sBEg2Ji7G24t6264y5ODuyzpOh2OhgPaM8ufMA4sPHM02azZp0yxcOU8RAiBcmd9iZxMdulZaFOnQpmFUoNM2UgatvSJ8/nqsYIeShcNQ6mSSIIJsbcpj4xPQnGodn8yaeXAA0sCTP+YxH5G+M64XVJbSRBUE3meQAk8rmx64tvBs0afgUahUixNhBix8p54qStBF0y75euCqgET7wj5x5SMOs0XMARJaw6b/AJ4XlFEFNjGr0AsPnLYiuJ5stl6hbLvp8S3AmwJDRqmJA5z5Y5pqN5Rqm6BM/m6NQ1teZRqKKfwaZioxW8qx3JaNpEYotPMMnsGIjZj8dxfFizfDaFLIk1T/AM4xJVVYMVNwsgWC8zznENw4LJcqHCLLLsQOVuZ2tjVGDtktxPPFaCIbvU9qLwPDPzkYSlJ3pldJZFAWmYlonfSu5EQI6eeG+GgsquRPeO5EWsAg+AEfLFhyj01UxUCooOpybCLmTyGByrJSt4K6+VKaQfa5gQYG0Ej+WxK5XMaaYAEm/p88JyHCGrsdC7HmYRByBMX22E8sF1eF16ThmSi1MWhn0oekzE+nzGByjDkvT0nN4Edl6yNmlDwRdhPN9wT18vhiSyLtQo55QJ0sYYf5h+gIPxwF2izo0hmo6asg06gdW2Ikfh8gIEYCTj2tqmtFC1SneaBfQtiFnmRIOOHV1blbPV0fTvZ0rxf2mWEylPLZZGPjXvXY2hNz8J+gw3kMitXNNUAPd02BXe5CgA+cmT8B1xEZrMGvUGiJYKgVR4UHJFHOLSeuL3k8slJAi7D5k8yTzJx0QWyN93/Bya8m5bfHP2NoSTqEgRGk/XCqGbDErsw5Y595kkDHamg2JEkbc8TTRnaYFxDWZJnTtpgT+x+OIXNazSrBClJjpVSGgjeJKi7E2i2+JU8PbvGcudIuqm4Fr788RvH6opUazgmW0TcTEkEAkGLA8rCTioCkwXhOZiq4pTUpMGmFZO7f3mbvAJDEHa9ufJK1pAOsX/nXCeCUkFQpTDUvAKpAqBg+oHwsGEwpPKD1sRMwOD0/eWTzIsCecDljS0iKLFW/TA7vGH67R8sReYq4zoYStYbHAVXLMxQJVMAwthIEXGrfYR8sDtVi84YbPIQRr3tI/IziqdYFVlgpaVAUQALAemOVtW6m/wCX0nELwHNakUtdrqxMnxAwd/n8cWBcTnuU1ToC78sPCOl/XDiMB4Z2x1cmon2oPKTb5XwFnHFMQSxna9wOck/lOGieA9q4G53w2viIIWQLx16b7CeeAa2a1eyZKiVUwqeQAkyZO/LC8hxInvCVKvIBCwQItsxEc8Ou4X2I+rmGNQipQWATAUC5XeCOgPPEhToJoR1HgNmB68iY5yInzx6tl3LB0KgU1Jg3JLbknrb+TYnhuVBpkHUJkRqJA9BYWN9sDkPatvyP1qQKzbAVbLagHgSsxysMF0XJWLahZh5i1vLAOa4noUBQGJMTNh8t8IQulciABKxtYm5v0uDgDw1K7eKQosoiCCCNUxuCCADIM+uDqdOqKZ1ABibG1gfTpMYjq2WC0oVQCSdvesZnzsMNUwaaJLhlNdLMCpAkKQoUadyYtBJmfTEHWrJXrKUM6QQQtyQbgTEXud+QxIqQUCgWiNJ96RtHMc/OMJ4dlKVI+FIMbKLk+dpxSVEvJG5Xh8VDV0DU3g1wupdILAn3vdA5+754sGVVSNfMi8fT03wySLs8IQDJ2j4sR88B187S9yqj9fEjRbojE8unxxNrgddyE4hwmjqJ7iSSbKSLcjbflhv7r3MQgXUJC+0eYEkj8gd8SWWzL1Kiugbuw0lmMAqN7A3vJj054msxl0LqdTM0GCQLRG1hvJsZxbk+BJLkruV4NWql6r1HVYXQszBE6jp6Qdpv9bJw5TUEN/7aEAXu5gSWGwEHYHrhqnmJWwubXBAI6X58xgTP5yuir3Sqyj2qZY6mX/K9oPqPjhVY7oM7U8Hp5mgw0rrQalIiQRuJHUSMZXl8ixXdjU7w09HU28+UgY0rhPF0YHTSqoxkFCoNwJtpNxcXxHrwul3VXSzK5Z21BYZdUDSoN76RJHntfApJYE1eSDrUu5oJRVgQNWpxuWJBZV56dvXfoMP8GqKyspg6pkciOYOAPuBp6lYhiruJ/qMLcg/vhum76oprqqH3VMX6s5sqgRJ+ABJALtJmfcsXZSihFXLu/d1KDSpAgNReShgRcQynzXBr5QGoSg78j2q2YJ7qmPJTv8cVnLVK9PMU8xVbLMKasKiU2fX3Ru2rWAGiA2yxeJmDeeIKroKtSO4Qakpjao26z5fzrjm1kn1I9H0+o62v+/8Af3op/H0XUrIyMCILUqZRJvtyJ8xiKTF0r5Ms9BKpLVKranWPClJRq0KB7I2B5mMCOtOnS75KQBXMkE/5AzDSL2Eb+fzHK9O8npafqKSjVjdDhlYhHRZXQPGKo0wNiJggi4+FsHcJ4hWNZEB7xZ0kGDC3khgOXWb/ABwzxmnSQhqFQkVBrKA+Ac5iYE38J2xNcD4foolyIqPcxY6R7I8uvxx6MMaXV/o8fWalqWh/NUWE2AE4CzObA0QZAkEg31DlH82wVWpOwgsRBkzgJsuNUjm23xEnEIhseo5k1RqiB/N8McUR+6qlR49FjfUJDglIvqg2xNZVFiB0vgDtAlZkYZYhahAANre112vHW2BPIUVrs5Sd6rF0OlPF+MGLB4IJpFyQpJJ2vp04twxCcN7wVHI1PSYkDSQNDD2iwaCQTeRO5EWkzmnDkxIfzhiPTETWbEjxN4I9MRTYEBW+MZ4tW7seysT5tv8AGAfnPljlNrgQ0k2tyBib+Z2+WIziYZMzUMGNW94uARf0OJPM55HVdK6WXSJVL2nUSROoHwkWsRipNqsAh3I1jTqMCfCfHciDyJ5QbYtOU4kSoIIZSAQeoOxxTDUBipIMHSR/SSuxvAvHzxP8NzCsoCiIUWi1hBg87/XC70XPNMtOq04ghl2dwzsIn/eMFUc9AAjoAeUTzwZTRXJOkG+5Av6YSdGbVjTUlYTAxHPwxESoyltcmIMRN7dd+eJc10B06lB6SPpviNzbqRKX9RIj4XU9MCYNFfoVqqOGQ6WN5InV1Hn0xP0a5MsKj6lMlTtfkOXlzwLSyY98gU3MiGHhP9SnaSDcYYbMKHILs6g2YAeKNtXMgHnzxpLq4M4LbycznEWkhfCDExYk2JM8pOPU8t3ioNlW5O5mSAB5/wC2G2y1SuxZFMc5t16xguhNPQlQaTf5zzgx0xX+OBNdbzgKymVRZclixiZMx5Dy/lscrHvHHIbWN9xe23PDWbzjIacUnqa3VfBp8I/qbUQALeZwHne1tKmzrWWpS0uaYZ6epGaJEMk/7c4xi3tfBryrJ3JZYKIJmNryYG2I7PZymlUyyzZQo9ok7gKLkzAgYGXi6OoBJSQR4hJbr1H1xw5nL0B3t2ZQdITxVGYwAqrBubjkMXRLYJx7I060jNr3dNUbx1HA0yVhlvpkaTe5+eKP2Wr0aeZgnv8A3FKJAJPRWAZtvL4472iqZjOV1GYo1lewRVgqAdvCwAnqQcWns12fTh7aqyO7uI1iy0lawEg+0TYwZGLqkTdlmdaIgNUVWIBVZVd7CAx8ugwRTpsRCAnmWJgRG08ybXxEZ7gFGojoqqkKKKMoB0gIrDT6Ox+RxNUEWlT7pCSumAD7UkQTJu07nn+mMW3yzWSoCzGaZFGmk1Ql1GlQLcpM2AA339DiN4r2pNJ3WrQc0w+gMGQhvDM6WUW3+WIzgvbmi2YahXVsvWRyoWobPfwwxtJBBg7yIJxZ6WX7wDVS7zxa+WlWnVMsRMEwI6YcoO8iTVArUWTU6ifBcG4cqpYAzsCQJO+MXbt1xCjWY1WY1GOp0rpEEj3VgFRGLfnc3ncvxlMqmadUqlagXMMHSCGLKYHPQQAI3GL7nuzuWzFIJVRayCdBZWLIp5I48QA5f7Yu4w/V3Ipy4Mqy/b1Gpqa9MqxZhKXUwEkkEyN/PbBOS7ULVzVOhl0ZmdwC06RG7+fszfBXGvspK0GfLVtRR3dUeADTMSuvqNEgkAGbxvjPuzPEmy+cWvTXWyMTp/qB8LC3kxxqoRkm0RlPJtPEeDZMZTuqlEEK7x4NUNc3YXXw6T6WE4X2B4ir0HpVDrbKkBA3vIZNNj5WIJ6qcZz2q+0irUmnSpikCVLkVNerTsLAAQYmN4g2th/gnHzCZhfAYNGpBEBWI8V94MEdJY3xj7bapmy1Eppo1KvXamr1DUBzVUeFOarB5e7bmedvWPXiB+7LlitNViCWJLMZ1SoEQZ9cM8Lyiv795BaPabn4m5kxvjnEOG0qkcnBjUOYn2o2PT54FpQj8lz1pPjHcY4bn6QqqGBNMe8RaRtI6T5Yu6Z8FdQMjqMZll8knfFWIK6on9vyxb8qFpU9Kjwif3OCWTKMm+SYq5uRb5ftgJq+p1A3CsfoB/PXARqAbThNGodZPkF+Ak/U4W0pyJVM0RtA64cVxE/Mgn9MRJcThdJ9PO04NoWStJgBHToTEeV8NtWafaxGrXOO9+cG0Vk9xU3HpiF4hmhTUGCSWVQOpYwMTPFT4h6Yzz7SM06pSRdmZmJ81ED/AOxw4RcsIHJRy+Cc7T5mmiEQGdbMAbgHYm8wSdvPFRpVmHszEzI3+U4q75hmI1MTHXB+Tz8QCTvvNiIIv+WNvZlGJn78JSwW6grFbSZgDmN7QRtcjBWSzhFalsA3hiebbT8Tt/DWclmpN/a/qvy9N+VsCdoOKtSZRTsxGr/SOXxmb4yUW5Ubblsya7ladrLzjqLeR5zywxVqsHMGALbn64zHsl2jq98C77EH1WfED88ag+ekhliVn0k3+h+mI2tSaZUktqlF2mFZRO9TxA6XmSDEnYG3SLYcp5IeJXUFdhIEfz/fDX3xQgjUDGwP8nEY+bbV49ZnqRA5iRG2AgsiKp2i3/j6Yr+c7OHWTScKv9JG3p5YlsnrKqZUAiY0/tGIupmcy9V2paHp05UDk7QNvENr8yL4cW08EySlygrL8PdFC65AvzHn1vhzMZTWqzBgmxJg/GcJTPuB46FQHnphh8IOPLn5IVRDXaHBBAESSMJt8lJLg7TYqwMaSDcTaOeGMtwmlXQNXpK41M6K6g7sx1EH/VA/3w9lG719JMgXPTfb98ez3FtObTLhkGuizAEeLWGUbzEaSTEcsFZHeCK7Z9hqGbpOyIKeaAmnVTwtrHshiNwYi+02xk/Y/tDXfNUadWp+LrFMd57LMLBKlpkzAbeYnH0FSTSAL4+bu39H7rxTMlLEVEr0/ItFT6k/LG2l1XFmU8ZRuHFssoMu5pkrGrVpFpNrQRMSMRr5jMOEVK3ehtBAIFzvvO/7YncxxCnpDVHVQbnUQCRCmw59YxEf+pZIOx1UZN9Srb5aP58MZxtFydicnQTL1qlT7xUL1DJomDTRoAJVQJQxG5vOLBw6slXx2LMNMTdVHKNxJv8AEYzDttlkaa+RrIK9g3hBZxYALUIJQ2A0zECLYqeW7cZmiTTzNPxi2ojQ482WIPwj44tabksC3LuaX9pPYmhmKffMSlRFM1IlSigTr6G5IbyM2wb9mGdqdwctVfvGpQadUC1SifZM9VMqRuIXrjOct9p+cI0KKb0yCrd4pYsDuC3hAEW2wDwzjr0K/wB3CutIsqqEZhUBJVkKsWkidJ07EHni9knGmRau0W77TsoDxjIEVDSLpp7wGCpDNBBjeW/PE5X7PouXPd5qszrVQmoazNVuwEEkxF7QAJg4gftWyhzNGnm6TOK2XIHdBSWgkHWCLjSVmemH+A9oqzZj7rmRRkUu/RqSlFLrv3qvctaYgDyxnKLlFPwXFpN2T/GOEpWoLRrV807lSsUqmi0BT3kQhuCZedzjB+PcMq5PMvRq7rzmzI1wQRYyDeOcjH1Hwjh60kiSzE6mY7sT+nljMvt27PBqSZ1N6ZFOp5qxMH1DQP8AqxWjOnT4FOOLMU0yT0xpfZDg4OTpM6FkdjqAEkqxIP8A2jFV7B8CGcztKk//ALeqal4OgAkx5bCRe+Po1uG5ajQKomhKaEhUPiAUEwATc254rWkl0kwV5K/w3gDKmhAxUWkzJiIKs14j154j+OZQ027wsafh7sq1gdRhWGr3pO43wWO0ea+7GqctLKyKUavD6WIGohF0j2lsCbGeUYZ4r2gciTkc3UVdYgUzUBYFdJRj7SmGuegtfHNGUm6r+DVxVERw6k1GoWq5d66abBNNYEzuYKkRB3EYtlTN0WlAjU6oVW0kRZpsblTsZ0m2M3yX2l/d6h7zK1BYLpL6SFUkiVKXbxNLc8X3szxPK8Wp1WDuhDKDTDaKigCxJU3BJeIP54p6c07ZKcapHGzuXpFFzFTQWMIJjUbc9J6j54cpVEYa09kkxO9iR+g+eB+JCrkKlNA7ZnK1iyan0mpReCRLADWhCmJuCNzOHuEZQFUWkylO7DlyYA1HwgkSCxE+kDD4yHwKpVZAMX5joemEVGtgzMcLqIC3hK7kqZj1GIYMxrMtwqqpnqTqlb9AoNv6hhqmJhanCtWOKMLjDAm87tTFySo8zJP++Izi/ABmFC1KbGNiLEE9P2OJdml6H+lD+eDcwRrKludNgNV4DAezyE88ZqTXBTV8lD4b2WoUiPB3rk21gH5Lt+uG+P8AZWnWhqZFJ19vSvhjlrFgDvf1F+UP2rzwOaqMr3pvoBBjQRuRa5DTN+WLb2W40a9NjWZSdm23G8+UY0cprqshRg1tozTP5Q0WdWYDRuVMg7WHn4hiv5jMs7ajewAneAIA+XPEr2q4pTr1qhoKVply1/etpBA5Dn1viHVcdcbeWcsqWES3ZxH71aiorgH2WnS3kYufTFk4p2ozSuwlKcknwqCQOkuOW2wxY+xnF8pk8vS1ZfM62QMapollJYSdDjlJjrgLj1LJ5zMtWFaqkhRo7hwdQmTJFvkcc6nepclg6pJLS2wu/vH4HuA8XIjvy7uSANtKsQTELF40+k4sy6T7Ynlbcef/AJ88BcI7OU6cVSzVAII1EDY7wFF7czfC+FcZVmqmsNLUiSY9koSdDL1EW9cYJ22zebjSUfA7xDO6VFOk57yqdIt7C+8+/ITHUxiayBWmqU1XSosssJPnHM7k/HEVwnKlia9W1WoZpqR7FO5VSOUgSfQcxhLKVLBjyK8jA6LMR88HJBM5iqfdg2mNzHW37Yg8+1MDvajim2kqXkDwyYEMCOZ5Tc4iO1XaenlUWdVSqR4EsIHVouF8hvjO+JZ3MZs5eWLOwcgbKD3jj0AAA36YuMCXImeNdvqp1JRcIhkFkH4jCd9R9mf8uw588VF86C2qGLdS1/nE4ffhoVyjghlJDA7hgYgx6YFzlLS8LaeXQyduuNEkQ7JhO01Ur3bVK+iIgVSRG3vYQ+Up1SHJV2CaV7y9hPmb+LmOmHcvwo1TpSkznfSikt5bc/0wJnuCuhjS1Nl3VwQfUTcTffpgTQZCFyxkmqXfp4rbW9m316Rg+MsI098loMBTcQJ9oAzef1xA5XiT0jpeSuxBv/5xOIFddSXHTpgaY1R6qVXxJWL7wKlO67RaSp5nfphfDuMsukVFRwCDpYakkeTbbeWBe7GEmn5YVlbS7dlKuXzOcavnGo6qaKMvTgLSpiTrZVPh13W5k7+UWPO9msnUzyZ726wEQjKQxiAzLzIBsZEc5tGTFBGPCmMS78jSRqlHMq3EKmXqU/xGUMgYyvc6SGAAMEWYQRuSPMtVOyuW+85RULL90YhbA61ZS2hp5AxyNpFt8UXgi19YqUA5dCBIkkAn2fQxtjU8zUpUmDuSDM3ksTyiOXrieOA+x7j3HKOWQd9VWl3h0KzGBMSTMWgdecYq/a1adXh9aj3qlaigo/8A8eqQ6ksORjcDbrgnj/AznyrVEAVCzIri86QBKzB2YgmfaNjY4N4bwbTRNPSxJnxOFOmRAUBbQNhYYSpVXIcmZdjOyzQ1bIZlXzNJgG1Aii6kNrpiPEQfDfy2G40Z8/mwqo2Wpd6VJMV2KLsqzNMG5JOkHkb4zn7NOM5tc7VoLTFZWJDmIFHu9QDLyA38O5tF99O4PSzFWhSqMoSq6hqhbdWtIRdrXiTbpMnFa8HuthptVgP4YGBp064Xve71+FT3epdIOknzMgWgcrYmEcHEfl+HEMH72qziYDNCyRzRQF/m+AuHcYFQJVB/DeQwJE02BIZW/wAytIMYzrwU2Vn7aezC5jKHNIPxsuJJ/qpe8D/p9oeh64yHsFxU5fP0GDsquwpvp/pcxcGxAMGPLH0dxrilCnl3qVWXudHiJ2Kmx2uT5bnHzhw3JUHztOnReppNYBHZAPDqBEjVOw3x1aDuLTMZqmmfQfHKyd1UWoESoNIYwPZJMOCfd38xcetE7C8OerSrJls69OjTzdUIyKh7xToI1a1Mc4PmbYtnaeGVQSC151CZEayL2iE28sGcH4DSy9NhlVFEmGdBJRmiJAb2Tb0ttjntbaNEuojuJZ6vl+91a61IBFDKk1pI8WpaSwy/AROA+Hqa8VKaOV0T7LAgt1BFrL054sdRT93qlJ16WFyNWpvDJjYzfyjDXZTNpFQbRUKnpACgRPkoPxxMKisDllkSBGHBif4hw5KimojBWM8/CT+h88QRoOLFGt/lb9BjRSskmzGqjEgaadjuBPPzwZlSnesV30hZkXCkzfc3YzgDNZkB6LOwBbuhJtqZiLAdSeWHqWZIzTIEABF2G5MDfqfCB5fXJs0jFu6Ma7e8NqZXNVXF6Neqzi5sxMsD53JHKPTAuZ7RAZY0KIKl7O59qCbgGbTAFuWNANcZk5+jVioadZx3ZEHueRGhSxIabgE/GAY3/gHJudKtXpOEDFW0kAm8MGuCbQLG+2OlSjjcc/Uk9tZ/b6MyRMLj/bE5xbs49EGojCtQBA7xOROwcbqbj54i4x1Jp8HJK1yWzsgMz3y9wWFGFd1MmmBsRpn2pBAi/wAMasOMMQSwdFgw5SafTl4hfntjPfs1zmrXQ0Mwu8ggFRYH5/v5zdk1pH4XeLBjUdJT1iRtzWB5Y49RrdTOyNtbl3I7jGbZy9MMNNrAyJ3sd4Mj5eUYi8nlVqMECyqXqEc23VfMc/n1wzxriv4lT8JU0IQTyF95mSfXr8Daux1XJNl1Wg9OqSZcxLazc6gbjynkBhOS24RXtyjLqOiqef8AImDIvIBi2AePdoBlqLVXvFlBjxMdhtOJmvQXvGVZAABjlPOPK629cZR9q2f1V1oA2piT/qbr6CPniYq2U3SKfnc3UzFR6tQlnbxH9h0AHyAxZOz/ABNaYRdIBdFKNGzpVchf9LSQRzMdcWX7J+CBaT5lwCzE005wgs0ept8MM9suw3g77KKfBq1UhsVJ1HR6Enw9NtsW5K6IUWsg3F+G0KzNWy+Ypk31IXGpTYE3M+Mz4T7PlFqln8uVrqjCGBURYgGdgRuLjAOcyZKipGpTzjmOvn18wcN5RghV4nS0x1iDGLjETkfRHA8hUoZdaNJFBIlqhO5N9VhfoL7RiI7a5Ol92qCDNIGoasAkuoMyTyuQYnfyxC9hO1Xe0lp1qzKV8NjAi8bXA2Aw19o/FKS5apTBap3hUINQApm5lFAmLQQesWGMF+vaauDUd3ajNKeWWdVVgoa4gyT5iNowTwioUfRYg3B2BA9eRGGeEqKq91p1uJZBMCIlhPwn54sWc7LZlKZDpTpsUZ1VTJ0qJYNFhIBieYx0SxgwjlWH8I4E+ZrKyn8MXqCY+Rg38sXVOB5Smqjug+rm0NPoSBPS3ljNOyvEmVfCxBVpF+kG/wDOWNdyjI6q4A8YDRzuJvjKeDSIBS4FliR/yo+Jt8RP6YbzHAcuZBoBQTBAYj8hiaUHlb+fl+eEU8ymo+OGHmJ+JN8TZRV8t2Z01yaGilo956hYqT0UG7c4JEeeLTl8jTpmdRZubxLH4xb4YHfjFLvNBqDUeQUk3vdr4OU0zPiMjcG382OE2wR5q4kCY6AxJHW3LAmc4v3JCmnUbUbAaRPqXYAbeuDmzK0gxkBdzeeQ6YqnGO0grKVU1qa7E0yFZh5kgwPS/wBMEYtibodHabK0i2pEV5hwq+J9MgaiOkmxn9MeX7QEayKqDYGoSB8NIP0xR8zkac+HvAP80E/9oGAczTVTAJJ9IGNfbRO5mnJxKuzlXzCUzYrpWZUiRoJKz+d8SnZTK06dOppUB+9fvCE0MzTIZhG5Qq3/AFeeMu4Px7MZZStKppBvEAgegacNZnjuZeqKvf1FqCASmkSFJI1CIaJIvyOJ2Me5Gscb4JSz1CpSqLpDEQwjUIIIYfEc8UThH2UPQzYrNXDU6ZV6ekEOWB2YGwAHMGTPKMXLgfEBWpipTcgNGtbSr9CYsL788LbtD3ddaFQFi66qbqJBFxDAbXG+3piFOUbSKcU8gDUjWq93TDSgcMWEQxGkxqgmz78+uLRlaOhTMkm5aNz6DYDFZV6zZpwiUxSFO9VgWLv/AEgCAAIFyTbbCeDZ7NMKX4S1CyzUamRTNMmCtnbxc7eXnjOTleEUkvIDxvtBVy3EVpd3OXzFLvd7o1PUWItsQFBWdyD1mY7MZijX1vT0mmzatthpVVke7OmbxuDzxSPtE4xxMIQ3D1Sis/ig96wB3JKGEHwjGTVOK1O976mzUXAVQabFSoVQohgZiwx0x0dysyc6PrH7okQPrP1n88PIIAA2Fhj587N8a41myUSpXqU0EsdKgxEj8QgMSbWBk4rOZ7UZ5XZXzeZVwxDKajgqwMEETaDbCXp23Vofu12N04v2eqVs1lsx3k06KU2pUpglxcljEGRAtffEkvGV7xiaWhlDFizm2kSbRHxwfVYKlM27vQon+m1p8vPFP7fVdNKqVeC1OG5yhtB/zbgH0xjGW6Wxr6Kl0Lcn9macX4sz5upmaZakXcsNLEFZ8xBw3neKV6w/Fqs9wfEdyLAnqRyJxHNJ9MG5bJVG2U/G31x6FJLJxNuTwWbsaymnVpsAQYYg7EbGeuwxC8foqlZglltA3iQCcGUc4uWQqik1m9otZQLxA3O+9vjiFrVGclmOpjuThxzlEyVYY7wPibZfMJWUkaTeNyp9ofLr5Y2yn2ky70e8VywgQDZj0EYwVhfF27H8Nq6Zbwg+wHEASJ1ExIG31xz+o008nX6WaTcWRnbTiZZygN2Jd46tcL8B+mI3stm61LMIcvJdiFKiPGu5W9hbnywX2n7OV8s4esVZaniWohkNNzYgEfLFs+yjNUkFULTBzBb22FkSOXPcNIETa+L6Y6eDOUpT1MlxqNXSajIAWnrYTYTEC0c8Yz2pqtUzlZmBBL7HcbR+UY2mo7NDfeGeQW0aCoIFzA5D1v5nGYfaNQpLmEamQS1MMwX3TJEGZM253/THTzwaTbXJM9nO1lOlladMETTQArs2r3oB3uTiPz/2g5oN+GypTIPgKK17iSWEzblbyxX8hw5XGpa0kC6slwfWZieYx1uHt4QwjlvPMjGsYxvJnOU3W0GqZyqxZix1MSzEWkncwtvliPejjQOBcBybSteoylY2kSf9RlR6YNr/AGYyfBmVK3jUniO9jDR0v62tgj6jTfwPV9JqwdPJmmWrPTOpGIO3/kYuXB+ypzNEZjO12powJpIijWwBALKI07sv1witwSllTozNMsx0nwm0GLqxMmdLcusHFtXIO1NCKjtRp01NL8NGUK9gpbRBjSCd/ZBuQMTOceV+RwU0trePFmf9oOzbZTN01ytQ5g6RVXSpkAQ14swKwZHI4Xxbiubz0MEYUwqqRTB0+H+tzJMEnc407IZmlp11SO8KK7VCPGVeQoLGDJC7DoMQWSyXirrReppLrsiQWInU6lRpI9QdsR7l8mi06ymUbg2VenUfUIhgCDyIkEGfMx8MXMdpM7oVKFAVIka4gb26LtHywOnDqtevUWmtSq2sy34YG58RPdwOvxxauH9hKgX8TMshPuoqsB/1FVn5YJSXcIopmayfF8x7dZaYPu95p/8AoDgF+x2apU6lV61NgqOxAdyYCk2lQJtiY7T5Gplavdiq7AgEMYHqCB5g4hq2cqd3VXvCQ6lYPKfDb54E32BpDfZ7NHUjEmRpM8/Cb4101EHikDzmMY3wrJlRCkm0eYJ2IA+JxZ2qOTLOTaIt+XT8+V8ElYRdchXaXipep3dJ/wALSrGBu8sDcieQ5xiBLN/UcHVMqu8CSJJNzueZuMAZhDOkX5wT1t8OuKjhCeWN1KZJAk/O0/y+O08r8vrgijl23JAO/puI+nywmtqCttGk/wAvywxDFRVEiRbAuY0r64Dp5otuBET54fakuxAmf5fE2VRJ9mc3WXM0+68SMYdB7ye9IPQXGNOyWUFSr3nilFNMHlBIN59MUXsdlO9zFNGZu7WWKAwLXHiBnc+eNG4jxBMsupvCiiAAOZ2j1P0xlJ5LSFZHg4SdTlpkFR4Uv5Dc+eD6VNKYhQqKOVgMVCr23VqVXTpo1AjGnrl9TAeEQABc+uIH7Me0YzqVFzFT/mQF9toLRqlgJA5iQOeFtbVhdYNSVgRIMg8xcEfrj54+1/gq5TiCtQUU1qIKoC2C1AxDFRyuAYHXG4Jl2T3EIHMEyfzxm326UhUpZesBBRmptcGA4BG3mkfHGmi6mTqK0Wb7Ju2Jz1BqdUAZijGsqIFRTZXgbNaD8+cCzVuG5QsS1KgWJJJKrJPOZvM4w77Fqn/PlLw1J7SRMFTeN7Tja3ppJ8LfJsTrRUZUgg7RXO2HEsxSqUzQYA90p0+4d9vy5xjPuNcazma/CqL4QZ0JTCgnqxG/xMYv3bMRVQEyRSUT8WxXhjSDpEzhufJ7s/2VokKXdu8I8tAPlrAJImOY3vixU+zKIe8zFQNTFxFp9Ty9BOK+HiQCRO99/XHatYkQWJA2kyBiZbnyy41HgB7R5WnUdu5B0j2Z6cxfl0nELR4K5K6hoD+zqF2A5hd8WejRDbnT53EYLyHDNNdDUq6yIiSZNtQueu2+5wtKbgnFP6K9QoarUqz3+R2j9nDK1OUWosgkh4kc9QaPkJxas7Qp0BNUaO8YAlSZJAgQFNrAXHQYm8tnQW0ze8j4mPocZx9pXGddY0kPsCDHIm5HrsPhiIxlN1ZUtSMctJfSoqPabOd5UA7wuiiw2UXMQAABY8hh/sJxZctmgzmEbwuTsJ2Nuh/XEO1I3xymvMg47vbWzaee9VvU30bPxHjKUqL1KgVTphPEp1A81032OMY4tmDVqM+0/QWxbKPCcj9zZwzmqo9s2UPpDBdG+nUQuxJM8r4qQpmNsZ6MFFs119RyilQjKVDTcN038xzwY/EddRdUhRFh6n2jOAzTPT64Kp5JoCshlhItyOxHljScUzHT1HEtlSvToqarvCE2+OwXqcDL2zrIGWiFIPutfT5mBz36YrY4ZX06np1mVJVF0MZvytZfPngzJcKrP3bPSICnUAaUzeQIIsLfGccy04o7p60pu2xHEs81aoWqVA77DxbeSibC+2DuGdoszllFIVdFN7Q66wJiSARbeYxDcT7PVldylGqyT4SEJ3vBgchblth/LcMrc0f2R7p39PLG12qORx2vdbLln1R9CZdu9YGXqEA94wtAAi0REcoAxNdh8n3ld3cQVAspO/sCfOF+eK32a7LV2MiVESZso9fPyGNMyvd0EVjD1XVA7gQ1SB7RHxJxwNPdSdo9VSjHSXTUmvP95/JKUKCU1CooVeQAgYazeZUKxkWB5+WK5xDtKigwTUY2CIDp/wCpwIgcwLn6RPFM4y02dpZiQFtbygcgOn740UGzkcqKj227RF6wXRK0wV1bTtN+dx9euAuGqaqhyjKk7nnztfqMEHLs0yCZ8ib+mDstlmXwksQOREBZmw8rY24wT8jinrv5Y4z4W1O2ByD0JPl/LYZORyvJAE8pPzOOBY2/nrgs5CqoUFSWI1ReRJNrDphDZR9jTcf9J+uFYAwPywDm8wRAUEz06dOuDzlKhJGhwB/lN/Q8v5thVPJv/Q3yOE2BX3ypI1aADsfMemOosm+r5T9MTzZdv6T8jiHzdGpqEU4M8gbHr/BhWFmh9g+Fd2nfsCC8gTaFB6ciSMQfb3iAq5hVU2pjrOomJtyi354kqHbnTR0tlqmsDYEQTzM7xPkcU7MOarmpoKE3K3tPO/W5P6YhJ3bNLR2uko2wIgjzvEf90/DERxLsPnFpJn8uuoP4mSn4qij+rTzB5gSR06SVdSVxcuxnaqlSorl6sqVnS/ukEkgE8unTGim48Ckk2ZXku3dVPDUoUKoFjOtG/wC14H9uJcdsMjmKb0cxku5DiO9puHKncMAwBkH1xrlOhl82DU7jL1RtJUMZ8yVnAr9k+HqZ+4UrmT+ECPgDy8lGD3IeBbZeTHOxefo5DO949aYDU5FMwNRFzvyG3Lqeey0+OZJgD95pGRM69554+fOIZR1r1NaFGLsdJBsCxiJ/I4tmX+zXOuisKdOGAYTVAMETccj5Y1npRlTbM1PbhI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998538"/>
            <a:ext cx="4714875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8" name="Picture 10" descr="https://encrypted-tbn1.gstatic.com/images?q=tbn:ANd9GcRY1Tl2dHWwO7khA4wEyXeij77f4eoFlsK714bJK-6V-xs9_sO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626" y="1905000"/>
            <a:ext cx="427053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48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Russo-Japanese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Russia and Japan at war over Manchuria; 1903 Japan offered to withdraw if Russia agreed to stay out of Korea; Russia refused.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February 1904 Japan launched surprise attack on Russian ships off coat of Manchuria, resulting in war.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Japan drove Russia out of Korea and destroyed Baltic fleet. 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Treaty of Portsmouth </a:t>
            </a:r>
            <a:r>
              <a:rPr lang="en-US" dirty="0" smtClean="0">
                <a:solidFill>
                  <a:schemeClr val="tx1"/>
                </a:solidFill>
              </a:rPr>
              <a:t>gave captured areas to Japan; Russia forced to withdraw.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316" name="Picture 4" descr="https://encrypted-tbn2.gstatic.com/images?q=tbn:ANd9GcRQ4zG1Es2EBP9pu-r4bMxChWwqSBudXilo8QHMFC4DwcV-2hx1w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489" y="1066799"/>
            <a:ext cx="2891995" cy="231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encrypted-tbn0.gstatic.com/images?q=tbn:ANd9GcT2G2OdN6xncOSN2cKKwVtN-NWrfrXmhpRMe2RkuDh06qx2MEkPg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80" y="3581400"/>
            <a:ext cx="3380215" cy="2738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717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Annexation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After defeating Russia, Japan made Korea a protectorate; sent in advisors who grabbed power from Korean leaders. Korean king forced to give up power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1910 Korea was officially annexed by Japan; harsh and oppressive rule followed that was ignored by rest of the world.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2" descr="data:image/jpeg;base64,/9j/4AAQSkZJRgABAQAAAQABAAD/2wCEAAkGBxQTEhQUExMWFhUXFxwaGBUYGCAeHxweIB4cHh8dHh0gHigiIBonHB8eIjEhJSkrLi4uHB8zODMtNygtLisBCgoKDg0OFxAQGywcHBwsLCwsLCwsLCwsLCwsLCwsLCwsLCwsLCwsLCwsLCwsLCwsLCwsLCw3LCwsLCssNywsK//AABEIAK0BIwMBIgACEQEDEQH/xAAcAAABBAMBAAAAAAAAAAAAAAAEAAEDBQIGBwj/xABPEAACAQIEAwQGBAgMBAUFAAABAhEDIQAEEjEFQVEGEyJhFDJxgZHRByNTkhUzQlJyoaKxCBYkQ1RiY5OywdLwNIKD4SU2RHOzNWR0lPH/xAAXAQEBAQEAAAAAAAAAAAAAAAAAAQID/8QAGxEBAQEBAQEBAQAAAAAAAAAAABEBIRICQTH/2gAMAwEAAhEDEQA/AOwcXzbUqFWoqGoyIzLTXd2A8KiAbkwPfjQc79K5o5lMpV4dWXMOUVafe0zJeNIkGBMjc2546Tjz79IH/mjL/wDvZT96Y5fOZreuk9oPpCOTyiZjMZOorNWaiaJYSpALKS0aSComRIvzxsnZ/j1HN01elVpOSqlkpuHKEgHS0GxG14xzj+Ea/wDI8sP7eY/5GxpXYDigy/Gw86UNEhoG47lTH3gMJcSvQea4vQpVEpVa9JKj+pTZ1DN7FJk3tg7HmPg6Z3jB4j3dPvatZ6LsxdVFMKz6R4iDEWGnpj0P2Wp11ylBc1+PWmFqHUGki0yNyQAffhuRc1a4r14zRNd6CuGqU11VANqYO2ttlJ5AmSLxAJxYY5RlPoyzgr8TY5wClm0qqsFiSajagai7CBKyCTBMYmGukcJ4rTzKd5RJalJAqQQGixKTusyNWx5TjUe330kLw6umX9Hao9Smro2vSslmUBrExK38jiw+jPszX4fk+4zFYVW1lgFJKoCB4VJAMSCdhuccr/hAn/xPKz9gn/y1MXMypv8AHbuJ8dy+WRWzVelR1ba3Ak89I3PwxkeO5YURmDmKIoGwrGouiemqYmbRjlf0pcSywz9FaNMPnWoFWqsxKJTKPC93MFiCxtESJmcaBwjPFeA52lybMUjH3PkPhh5K9L8N4vl8wCaFelWA37uorx7dJMYh4p2gyuWIXMZmjSZtlqVFUnzgnbz2x5x7McYOVzvCKtO001p1I/KVq9VGB6+GPgOmNg+kvi+W9K4hTylOaj0tOarOWYSrpK01vpYEKCZAEERbF89K7nnuMZejTWrVr0qdNiAtR3UKxIJEMTBkAn3YbhfGsvmZ9HzFKtp37uorR7YNsee+JVWPZbLCZAz5HsGmqf3n9eCOxVcrx3IhTAfLUVYRAYHLAwRz8QB9oGHkr0Xit45m61Ojqy9HvqupQtMtpBBa5L30gLJn2WJtiwi0G/XGWMK5dwz6UsxXzlTJU+Hoa6NUUg5mFJpyGhu68jH+WDe1X0kvkRk1qZQGrXphqiNWWn3bbMvimwaYcwp640DsF/5or/8Av5v99TBv8IU/yzI/oH/GMbmVHXM52syNJ2p1c5QpuvrI9RQwtNwT0xjle2OQqMETO5dnYwqiqsk9Be5xwztfmZ7Q1HEXXlcXy5HlONLQ/wDh7eWaXl/Ztz92Hkr1xxHiNKghetUVEmJY8zsBzJJ2AucLhvEqWYpirQqLURrBlMienkfLfHCe3HaCvUznBaXrFEy1XSWID1XZbsYPIAaoMamxtvZDsPxDK0uJI70h6VTc0glQnRVIaDdQB60ah0GJ54VulLtlknrDLpmqRqltEXgsN1Vo0lhOwPMYovpE+kheF1qFJsu9UVF1M4bSAswQtjqcbxbcXvjlf0b8VoLVp8O4nShKdcvSL+Hu6xGnTUH5pPXnE2273xns/TzVSk1eXSi2tKX5JcbM3No5LtvM2huZmjWuGfSQlXiz8N9HdYLKtUndkUsZWLKQDBkzbrje8VOX4FTXNPm2l67roViLIgvoUcupY3PsgYtsTZ+LjUfpI7ZHhdCnWFAVu8qd3BfRHhLTOkzt+vC7Idp8zm0SvVytOll3pGoKi1i7CDYMuhdwG2nYdcar/CM/4DL/AP5I/wDjfFr9FHCa3oWSrHOVWpd2f5MVTR+UIkANY3uT8rMlT9X9PtpknDVKeaotSpgGqwJ8AJhSbbTb9fLFN23+k2lkHoItPvTXRXV9WlQhaAxsTESfdjkGZ4KKPG6mQZwmXq5ldQOxQsKiL8CFnzxsX0+OBxDI+VJbbW7w4vnKV1rO9teH0nNOpm6KOACVZosQGB94IPvxaZHilGtT76lVpvSue8VgVtM32EQfhjgPaWoKnaShCgK1SgoWLQQFAj2Y23sh2a/BHC84/Eyr0aiqzZUXgiwXVMF2JUQLCBfE84Vv/Du2OQr1e5o5qk9U7KG9bf1SbNsfVJ2OL7HlviPE+8qcLqKqUqSuRRpKSzU1Wts7kyxmSDAtGPUWuYI5+63vw+si5rLCwsLGVNjz728/80ULj8flP3098eg8DPkaTNqakhb84oCfjE4ubE3HKv4Ry/yTLHpWI+KH5f7nGmdhuGq/HFovsaR/XQB9/XHoDifE6FJkWu6KXnQG3MRMW8xPuwLR7R5EjUuYobEyCNhaf1Ri5vIjiPYji44BxDNUM5SqkOAqsigkgMSjgEiVYHkbH3x3/hmaarSp1GptTLqG7tvWWbgN0aIkcjIwHm+L5NSpqVaM6gEZiN2BICnqQpNt4xMvGqBZVFUS7OqiDdqfrjblhu0xYYYDFfmOOZdNWuvTXSAx1MBAJgE+/EeZ7R5WmwV66KWq90AZE1NtItvPuxmNKf6T8znaeQd+H/jVYa4XUwpwdRQfnA6eW2rHCuL5atxKrw2nQY163oiJUMlij97VLGoeViCZx6P/AIwZbuGzBrIKCkBqpkKCSAJkdWA9+Fwri2Wru65eojMoRqmkRZxKEmBuAeuxxrNjO44h9JXZp8rxVcy0jLVQProJVGFPQUJ3GwInk1tjjUOEITwnPEEaRVoyvO5EH99/bj1hpxrvbrs16dkqmVRlpFyh1lZjSwbYb7R78XPojgn0fdmTnc3kAmpqdNe8zDAmE01ahCE/kswCwN/FOG7W9l6mTzueWs5RHp1alGo21aWDBAdte8jeV8xj0D2H4AcjkqOVZ1c09UuojVLswsecGPdi7q0lYaWUMDuCJHwOHrpHm7NID2WpGds+YFvzXFvdiXspS08d4beA1CgQfblo/fj0XToqqhVUACwUAQPdjJV8h8MT0RlhYWFjLTz72Ft2nrsfVbMZsA8jJqRB54L/AIRH/F5Iz/NtPkNe+O7acIqOmNeu1mPOXarhp/jA9NTIiNZP9hzPXy9mNMXLP6A3hMekoPeabxbHsCMLSOmL6I879rshWelw7iNClVcZajRp1NSEEGmdStEAlCSV1RFh1E9S7Pdscxn8vXr5fJMmike7FZoFWrvpWPyQABqtdotBxu+MQwkgESNx0nbE9LHnDtDSfiyZY6D+FTWenXpCkU0091Z7WVRA1MZuRJjHo6kkACZgCT1PXGWIM9nEooXqGFEkmCdgSbATYAn3Ym7TMEYWKKj2vybGBWvp1+o48MxPq9cS5jtRlKbBaldFJqd2AZuxXUBtzH67b4kVoX8IemWyOXCgk+kgwBJju3kx02+ODvou7UZdcllMoWcVlpOXGhgFCkklmIiLjYk3GNzPH8vKDWSX16IRzPd3aIXcdOfKcNU4xQNtTyAr6Qj6oJMeELq3UyOm++NXkZee+3uXzNapT4qoqHv69Tul0mUSiyrT8O4mCTtf2yT/AKWKdWtU4bXJZhVoA69JhTrJIIG0AiRyx37KcTp1BUZGkU2ZXMEQV33F/dioodt8i9EV1rzSILBu7qbKxUmNE+sIxfQ432syRHaDKmGZFfK6nVSdtM3P+eOwfSN2ffO8Or5en+MIVknmyMGj/mgifPEA+kjhYEjNKB4T+LqfljULaNyL4yo/SRw12VEzOtnJAC06huI3hLb88To8+jhtVfQabUqi1KdVhUVkcaPrFImRYR088dt7LdvMxmeKZjJPlO7p0tf1nikaTALTaH3EdRvjcuE8Zo5lS1CprW14YWMwRqAkGDcWsemDsN+iHwsLCxlpFmXZVJRdbAWWYnyk2GK38IZn+hn++TFqzAAkmANycQDPUvtKf31+eCKTOd7W0mrw1W0zp1VkJWYmOkwNsCpw4qSRwumJBUxVQWb1uWx5+zGyjO05P1qR+mPPzxl6ZT+0T7w+eKNfrUXYkvwxGJYMS1VDcGQbjGAo1AQw4WgI2isg/J07AR6oC+wDoMbGM2n2ifeGH9KT7RPvD54Ua5WSqQQeGqVK6SprrBAJYA25Ek+/GDZRjpJ4VTJR+8X65TD/AJwlfW88bN6Un56feHzw/pKfnr94fPCjWsylV6LUG4WrUm9ama6Qbg7aet8NkUq0DNHhVNCVCytdR4RsPU2G0eQ6DGy+lJ+en3h88N6Un56feGFFHmeO5pI1ZJFnbVmkX3CVw1LjuaOmciIf1CM1TOqxPhtewm3LB3G6a1aYCtS1B0YF2Fgro5vc30x//MV3Ecu7MCmZoqqvqUF4tpYRA9SAxErvM7gDBBR4rm/6Af8A9hPlhNxXNgT6AfP+UJ8sC0qtT1hmk/GMdDVBOjWCo3M+EMkGLOpMFYxd0+I09ImpSDQJAqCAY2npPOMFVNLj9ZtEZVT3glIzNM6huSvUX3GJ24tmQDOTiJN66bDc7csU2V4QKbhlzNDw03QDvI0q7UnZFI2BZHGoQQHWPUEk6KhkHOUiCCCO+jVamBt6sEVDI31CfKwWK8TzJEjJ2IsRXT4zGMlz+Z/oZ/vkxVZTvFampzNPQCJ0VLaVBkXa0+ACOj2E42DLcRQopepSDkDUoqAgHmAeYnniaARxPMlioyy6gASvfLImYkcgYPwOGOfzn9DX++XFfUyLiq9Zc1RV6iurywjcGlpIhvCBB1EzqaIwJSSuatQNmFAAGip6QdJukqUDTtqANovMyCLBdDiGd/oa/wB8uM/Ts3zyqj/qrgbheWKVhVqZqm9nEd4fyihFi2m2k2i077nBXHHFRFWnmKdM61JbvCLDcDSwMnobYgdc5mz/AOmQe2qMZekZr+j0x/1MB8HzRps3eZik1Mlj4qgLg+AL+WQA31hIBgeCAJIB2fzNN9GnM0101FY+MXA3WzDfzkeRwDelZr+jp/eDEeYfMONLZWmw6GoIxT5HL1O7ZXz6BiX0N3l1BpKgJHeEFtYNQiYBa0crbg1QU10vmaTCZWKhJEknTqdiWWIAm+/KACBBw5t/wfl5jqvtjbacSVKVYwDkaJAIN3WJACzt+aAPcMXXp1L7VPvj54Y5+l9rT++PngqhGSrW/kOW63YHlHToSMO2Wr7ehZWIAuREAsRaORdj/wAzdcXo4hS+1p/fHzw/p9L7Wn98fPCikormkDBcnl1DElgrwGJ3J6k4DThVQCBw3KAXsCoF7m0eeNlHEKX2ifeHzw/p9L7VPvD54Uaj/FwR/wDSclyt4OW3LlyxnS4KysGXhWTDBtYIKSGtLTG9hfyxtX4Ro/a0/vj54Y8So/a0/vj54UU2U9JT1MjRTf1aiiZM8h1n4nFpkK2YZvraSIsbq+oza0R7cTfhCl9rT+8PniSjmkcwrqx56SDHwxBJJ6D4/wDbCxlhYKjr0Q6lWEqwgjqDivPZ7LfZD7zfPFm2I6tTSpY3gEwovA/zwRXDs3lR/M/tN/qw/wDF3LfZD7zf6sScA4zSzlFa9AsabzpZlKzBg2N4kYIyGbSqgekwdCWAYGbhiCPcQR7sXoDHZ3LfZftN/qw69nssP5r9pv8AVgGj21yjU6lUGr3VJzTqVO5qaUZY1BvDIAkSYgdcW1XilJaBzBqL3ITvO8BldETqBG4jph0QjgWXH83+03+rD/gOh9n+23+rBHEM+lGk9aoYp00LswBMKBJMCSRF7YCynaPL1Mp6ZTfXQCFyyqSQB60qBqkcxE4dEw4JQ+z/AGm+eF+BaH2f7TfPB6mQD+/EOdza0kapUOlEBLMdlAuSfIDEUN+BKH2f7TfPCPBaH2S/r+eJ87nUpUnrOfq0QuxALeECSQACTbpgLL9o8vUyhzlOpry4UsXVSSAvrSsapHMROCJRwLL/AGKYb8A5f7FP9+/A+f7S0qVellylZqtZC6ItObDeSSACOYJwZwri1LMBzSYkoxR1ZSrIw/JZWAIPPa4xenEZ4BlvsU/X88Y/xdyv2Cfr+eLCtU0gsZgAmw6XxU5btPl6mUGcQuaJ9U6DqbxafCnrElrARJ5YnRMOzuWG1BP1/PGQ4HlxbuV/X88Nm+N06fdKwfva093RC/WGBLEiYAUbkkASBMmMRHtJQ7ivXltOX1d8mmHQqJYFTzi45EXBOL0EHgtD7JcL8CZf7FPhiqp9tcvooVai1KVHMFRRquo0nUJXUVJ0E3jVGC892jSnmlyvd1XrNTNRQirBUGCZLACDaDh04MHCKH2NP7ow/wCCKH2FL7g+WIeF8ZFZ6lPua1JqemRVUCQ0wVIJBWxEg74nyWfpVXqim2pqL91UA5NCtHwIv7RiBvwRQ+wpfcHyxj+Bcv8A0el/dr8sH4ouJdqqFDOUMnU1irX/ABZgaTvuZkGRG3MYA38B5b+j0vuD5YQ4Llx/MUvuD5YC7P8AauhnKuYpUNZOXbTUYrCzJA0mZIMEgxtiwGepLXFDX9a6NVCEknSCFJE7CSLe3F6GHCKH2NP7ow34Fy8z3FP7owLxftHTy9ehl2So9XMau6CKCDpEtJLACBe+JOH8cpVWqquoVaP4yiw0utpFiYIPJgSD1w6JxwbL/YU/ujGX4KofY0/uD5YpuH9sqdfL+k0MvmalLxQVpqSdJgwuvUbiNsXuQzQq00qLOl1DAHcSJg+fXDojHC6H2NL7i/LCHCqH2FL7i/LEPEuM06NSnSIZ6tWdFJBLEAXYyQFQfnMQNhviBO0tA0K9eWAy+rvkK+OmUEsCvsuCJBFwTh0G/guh9jS+4vyww4Tl/sKX92vywBlO1WWqZJs7TYvQVWdio8ShbtK7ggXI6YfiPaajQq0KLpV73MAmkipJOkAsDeAQN5OE0HLw2gQD3FOD/Zr8sS5fI0kMpTRDtKqAf1DAWR44tSs1Du61OoE1/WJpDCQDpMw0EiY2kdcWuIFhYWFgptV459MVHFO0GXpVqeVqVNNasjtTWDBCgky2wsDv0xbahMTfpgTiXCqFcKK9ClVAMqKqK8Hy1AwcEaF9H+ZenwLKIik1axenSWQpMvUYkEwJFNXcfo4b6OKrZHO5jhlRDSRv5TlUdwxCMSrJqBIMEWvNmOOhVchSZqbNSps1L8WxQEpy8Bjw26YjrcIy7VRWahSaqsRVNNS4jaGIkR7caqRzLsHSzVahxTLUBRRGzuYTvahY6dUAgIBDELG7DfF1nez3d5Kjwmmr5hFpE1odUaGL6D4msDVlgP7KNsbrkOG0aAYUaNOkGOphTQLqPUwBJ8ziRclTFQ1RTQVGADVAo1EDYFokjyxKsc97J8ad+D5yhmDpzGRpVqFWTyRG0NPMaRE89JOIu1vCavDXzGYyiFspmwyZmgNqbuCq10HISRqA+Wnf14LlhrIy9GX9c90vikydVr3vfngw0VK6dI0xp0xaIiI2iLRhSM8az2zpmunoi0WrLUUmsqOqkJBC3Zl3qX/6bDGzYgXKUxUNQU1FQrpNTSNRXkpaJI8pxMHP+x/FHfhWbyuYtmclTqUagJvpCnu23Nitp56TgXthwupwxsxmsqpbJ5pWXNZcbU3YFRXToJPi+Uaeg/gTLTUPo1GagIqHullwbkOY8QJ64NWmANIA0xERaNojpGLSNP42f/HOHD/7fMx7fDgfgQL8dz1WiZoLl6dKqw9VqwggTsWVLHpPnjbc9wfL1jNbL0ap61Kat/iBwVRoKihEUKoEBVEAewDbCkNmRKMDtpP7scY7CcVqZLL8PzGaipkHRqaVNP8AwtU1HGpr7OJGvcC1rhu0vTkaSJUiCDeRGxnfAp4TQ7vuvR6XdzPd92umeumInzwzTWoZwFO0GXrOfqa2SalRefD3gfWVB21FLjqPZiqzNAtW7RZhfxDZYUtc+FqlOiQ8fo+qfMnzx0k5Gn3fdGkndxHd6Bpj9GIjEi0FC6AoCgQFAER0jaMKkcY4ZrzeX4bw7OxSydWjSelVp375kH4lnNqbC9gCTAg3xtXHSDx7KjvjR/kNTxApPr7eNWFx5TbG8Zrh1KpTNKpSRqZ3psoKnntEb3wkyFMAAoGi0sNR95aSfecWkazleO0qK5oU876XUDrBdlISpUIp06RZAFvUEkASBqJxreQDcL4tT71Up0OIJoYiprnMJtUYlVgvqiwuWJx0wZGnf6pLxPgHKY5cpPxOJGoqTJUEjmRfEqxnjlnb3JHN+lVsswOYyuaytKmQQdJW5Ps1Zhp80PTHU8YLSUTCgTvAGGbDXOuy9KnlOOZ3LhgFfKZdxJ27pQhn3S1+s4q+171l7jjdKmIpVA+oVJL5V4UJo0iJU6rtYu+OrNlUJJKKSdyVE9N46Yc5dNOnQukfkwI+G2LSNC7S52nU4pwKqlRTTf0hlMi4akIP+XvwkU1uPvXoHVRo5Lua9RSNOssWFOdiwBDEco9mN5fI0msaSEDaUHO9rdcTBFACwAuwWBHsj/LEpHJfo90Dg4ZuKPlV1VR4XogL9Y0HxIWkyDZpvaLY6nwzNrWpU6qElHUMpIIJBFjBuJF73vjP0On9mn3R8sSogAAAAAEACwA5ADphu0zGhVaL0eP0q9crorZI0UqbL3quHKCSYJWSATeT54r6NAnMcfzYIGXekKavNmanShyDtCtInrI5Y6ZVpBgVYAg7g3wjSWNOkafzYt8NsKRy7t9wWpkBm81k1Jy2Zp1EzmXGwLqVFdBygtLct+Vwd9IKTxfgwFU0ifSfrF0yvgXbWrLfa4OOiFARBAiIiLR0jpiOtlUe7IjH+soP7xhSNcyPEKWXr1lrcSNeKQcrUNMdyqsQzE01VQGLqLiTp5xbZ1aYIIgj49IOBhwyjDDuaUMulhoW67wbXE8jgoDED4WFhYKYDD4Y4fAQ5jNIka3VJ21MBPxOMUz9I7VaZuBZxuwlRvuRcDngfjWRNWmETSDrptLdEqK5Fhz0xgLMcHdqpcFQO/p1ANTAaUVQQViNUrb/ALYqLejmkf1HVrT4WBttNjtOHr5hEu7qs7amA/fit4Bwx6AKswYeK8sd2ZrA2UDVECZgG2M+O8Pat3WltOhmJhmQ3Rk8LKCQfFMxyxAac3TgnvEgEAnUIBMQDexMiB5jGPp9K/1tOxg+NbHpvvY28sUGc7OVXrd6HpialF2SDBNJqZBFrHSHUb+sp/Jgv/Fx+7a6mocwamrW4ATvzWCiB4WmxIHn5YswX6Z6kWCirTLESFDgki9wJuLH4HDnN05Yd4kpdhqHh/Svb34pBwSqaq1SyeEUvBqYhu7NX1jFzFSQ0essxBs1XgFQ0lpakimlVUe+py6snjtYQxJgnUwBthMGwUqqsJVgwPMGR8RhmqKp8TATtJ9gt/vngPg+SakrqxDS2rVJLXAEMTvEaQfzQsiRJbP5BnNQqw+spd0Q19IlvEOp8RkHeFuIxAWubplygdC43TUJ2B232IPvGHr11QanZVEgSxAEkwBJ5kkDzOBMjw8pUqOWJ1EaRJiNFNbjYt4J1DrGM+K0WdAijeohJmNIV1Ynz9WIHMjASVzSltRWVXU0tGlbwTewsbnoemIqS0GUMpQqTAIaRJtEzvfbzwDV4TVNRqgqLLrUR1Pq6WjRECZWBMk7tETjDMdny1JaYfTA1FhJJqhVVHJafCoXbfaCIxRYaMvcSkhghGrZiAQpv6xBBjzGGzGXoUlZ3CKo3Y2A2F/fgdeDE1u+ZwHLKW0gwwCgaSCeTDUDuJI5mTeK5U1aL0wwUsI1ETHuBH78QCGvlAFJemA2rT4onTZuf5Jseh3xk5yvi8S+FtJhjZo1aYB303jpfASdnmGgCqIQ1iJVpIqsG8bCoCzBgZJ9ab3uSE4Q4qGr3il9TEeAgQyU0NtW80wQfMjzxRKKeVIn6siVEzN3jRz/ACpEdZGJMtRy7yUFNoMGLx/sYDTgJ1K71dVRe7lwgBfQFkNcjSzqGgRpPvkrg/DmohgX1A6YQAhVgGdIZmIB/NmBAgbyBNbM06QAYhRBgeQ3P6Im52GGHEKckBwSrhCBNmI1AHz0wfYQeeIc3kGNQ1EcKTT7tgy6hEyCBIggk+23TEOR4KtN0dGaFopTCNeSgKq5/r6CVPW3QYcBdLidJlDLUUq0aTybVOkjqDBiN4wTTcMAykEEAgi4IOxB5jFDluzjLTWl3vhUoZCsGOkaZnvDpJERpgAjY4t+HZbuqSU5B0KFBChRAsPCLC0bW6AbYgxqcSpLMuLb+2QpHmQxAIGxOGfiVITL3V9BABJ1AaiAAJJC3tyvtgOpwlmotRFQd2xJBKHVd9dzqEjcbA36i+FDgRp1DUp1AG1OQGUsArrSBU+OSZpKQ09REHF4LA8SpW8YMrqBUEgiC1iARJUEgbkCRjClxei2gipaoVCEhl1agSsSBMgGDzi2K/K9ndBQrU0lQQTpIZrNZ4fSy6mLAabWAIxFkuywSktFqgamCsroILaaZpzJqGGjSZEQVsMOC/o1Qw1KbX5EbGNj54hfiFMMyFxqUoGXmNZhLdGNgdpB6YzyOX7umqFi5UQXaJbzMWk4AzXBg9YVS8MHVhpF9I0yjGbqSobYQQPfAWeJUgGPeLCSWM2ABgmegNjGxxnTztMtpDgtqZY81gsPaAR8cVWV7OqKdKi7a6VGiaKiILIVCHWZgnSOQAJv5CXhnBTRZn70u7BdRZbFrd48A7uFW2w0je+LwXGFhYWIpYWFhYBsI4fDYBYfCw2AUYfCwsAsNiq49VqjuRSnxVCrQQLaHIkmm8DUFExzjniB+NOjCmaLv4wjObGLguwCQAY1CDEGbbYRF7hsUNPtCxAPo7D3sYsTeE8oHmyixxZcMzrVQxamUhoEmZ8xYW/77RhFGTh8U3EeIPSrMQruopJ9WBaS7SQdJJYADwztyk3xqcadSQaGxIkOTsqt9n/W02m4PQnCIusPiibtAw/9O/qgm53JgrGmZAv8AJJwVkuJO76Xo6RLjUGJ9VivNBYxIO0EdcIo2rTYnwvpHTSDiPuan2v7AxhxPOtSClaZeSRAMRCk9DuRF4uRibJVi9NXZShYAlTuPI2F8EYdxU+1/YGF3FT7Y/cXFLl+I1hVqBxVKg1O78HhaGAhiE8IVYK/nAsZYiA9btFVGv8AkreFkUHxnUCLsPB6oPvjlPhxYLj0ep9r+wuH7ip9t+wuMeH501NcoyaWgagRqWAQwkCJ6G4jFZxjMV1zCd2X7uKZeFkAd54oAQ6iVsRqGkHVBiMBaChU+2/YXDrRqc6tumhcUqdoqpVicsQRPhJbxdAv1e53vFiOdhN+Gq2ksMsTCsYlr6UV4um5J0iJuD0wF9jEiSPL/uMRZKsXRWK6SR6vTy2H++u+KbLZquGquwZkWsygGZ0l1E6RSnSqkkEEzzxBsGFinocXclQ9IqdUNAcwNMgg6ADLeHlizzROh9MzpMRczFoHXBUmHxreW4nmKaU9dNqpqU9cgMCh0LCt9WLl5OwiYvAmStx2ss/yaQAsQz31FxMd1sNOrrDLaTGLEbBhYoa/GqwEjLgghjGqoGGkTBHdesZEQevTGQ44+pF9HaGMEyfBdfWGjcAmYnYXMkrIq7w+GVpAPXD4BYWFhYBYYDD4WAWFhYWAY4WFh8AyiMPiuzXHMvTLB6qqUMMDNjAPToR8R1GJKHFqLuUWopYBiQJ2WNRmIgah8RgDcLFcOO5eC3fJpFLvtU27uJ1g7FYvbDVOPZdWZTWUFZ1b2gEm8RsCfdgLE4QwFlOL0aj6EqBniSt5A85Fr2vzBG4ODsApxiRth2aL/uE4jGYW3iFxIm1uuAlwpxF6Sn56/EYzZwNyBgMpw2MKldVmWAjz/wAsLv1gNqEHYzvz/dgMauZCmIc/ooxHxAxH6aPzKn923yxLUzCqQGYAkTe2xA39pHxxj6ZT+0T7w+fmPjgiP07pTq/3Zw/pv9nV+4cT06gYSpBHUGcRenU9SqGBLbRefeLYBvTP7Op93GJzQv8AV1RPRD/ucZVs6ixqMSSAYMWmZMQIg79MM3EaQ/nU+8P974Bem/2dX7hwhnf7Or9w4lqZhFMMyg9CRPPl7j8MRHiFIWNRR4Q1zEhpgifYcASrT1w+BMxxOkia2qLpvcGZjcAC5PkMY0+K0WAiot4gTe8ct/yh8RgozD4DbidEMVNRQRuCY8jvvEYzo8QpOYWojG+zA7b/AAwBOFgAcZoWPepedzG25vy88TNnkGrUwQK2mWIAJ0hre4/qOAJwsBpxSidq1M/848/PyPwOMhxGif52n98fPAEjD4io5hHnQytETBnfbGDZ2mCVLqCDBBOxgNf3EH3jAEYWIlrpsHU/8wwyZlDphgdfq33sTb3An3YCbCxjqExN4mP9+3DVKqrEkCbCTv7PeR8cBmMLDYfALCxBmHlWCtDbCCJDRI3m/OCMV4TNhgNVIgATMk3IkwAP60befXAZ5vs/l6jMzoWLGT4238NxDW9VNreBTuMYv2dy5sVbZhAq1BZokWf1fCLbCLYhWlnvz6RneZtvtC+zfphD01tzREG4QnfSbGQbXB67e+ogHAMpEejVI06I1VI06tWmNcaJ/J2wf/F/LlQpRisAaTUciAhpgEFr+Akecyb3wuF1cwwqd4KYiyMlwTeSb7hrEcoO+JeHGsbu1NqZWVZdzJkX206emAbK8Fo031okPBGrUxNyCZJJmSATO5uZk4sMVAGc2LUJ3iG28M+fX4jE3D+/+s716TEABQmwN7tzvb4YgsCcUdVlijqy7VB3aeIAmLNYD3X/AEhgjJrmda969IwJZUmbgjYj1dQt78YUy0UwlZUPdIdBAOwN77Aj/CemAhFCk4Z/RXBWPCwI1SbwAbkRPw5Ym4hWVhTc5Z3aCVBX1CCPW6EwDz2xmKNcqJzCggXhVifM9BfpP6sTKraSnfDvCZBtsNMgLO3+rABV8yGOo5SoTzlfFaem9iY9uHOYSpTBbLOdDhAhWSJUAmPzQCQd7DFhlKFRT46msRtpi9r+ze3niKhla2pS9bUBBgLpmxB25XmDgAc7mkZKtStl2hBTjUIYktsCbWaDM4HIprp05Gob+Lw3238zIFzi5zlGqSTTq6bWXSN4PMgncg+7zxAcjmP6UZ5RTWOc2i/LFERza0GdUy9QKI8SjwdSegAm5+WHVlWpSjKt4lBDqB9XqJLBrxvBtNycH+jt3eguZ/PFjvPW1rYhyuWrBpevrFraAOk3GIIqj+EfUmr4qkREDxMpEnmQY874jyFBXJ15bu3B1TAvckCQbkCJG2LHJNKz/Wf/ABths2X8OiN/FblBuLjmAPf5YCOpwyk0FqYJAAk3MLtfcxjJ+HUjBNNSQAASJgDYX6YE9NzEf8Ne/wDOC+99ueJqVaswqTTCEL4LhpPi8x/Vtbc3wEp4dSsO6SASQNIgE7mOpxHT4fTJM0VWG8JESbDxAi46R5dMDU83mYXVlxqMkjWBF3gb3sEv5t0jEvpWYj8QB4iLuPV1AA77lSTHKI54AmpkKTHUaaE9SoJ+OHp5NFOoIoaTcKJvP674hrPWKoUUKxbxAjVAvf1hbbzvtiBM3mSDOXANo8YPIE8+sj4HAE0uF0ViKNMEbeEW9lsA5tJ70CitU9+DpZQR+LpzuRDaZAPU4nOari5ojSLmDJ3vAm/hkjrgXiDwK31jUwa2mVUtJalTUTpuLkX/AM4xcAWaZHkNw9zrkMU3B5iQJkamM7b3viXL5alUDKcgwKKSveAeIwLT+cSdz54lztZXYNTzqU/CogMH21X9aLhhJI5LfEvFKBepTC5s0yygKq7sfEdUBouPKPDgIcnW7kSuUq2sdAIUydwjNv8ArFxiLNPTqMTVyNZi0SdJOyiJvfp7RgylXimyPmaYcMQH1CRBEi8bEx7CBM4WWzRVKi1M1SJsqMCNSkiBquZbURgKqhkaDU2Ho1Ve6GsFrFiGuthEEKNrwbXvgik2Wpqlejl2nVFpDDkZuZtMA2tywZlaNc6AMyjqpUkflQCsy1ySQCPFvJnEnElr95qpVkUEaQrTGozFoN5j3SMBhm87ScUqhpVmMkqApBGll3WRzgweQPniHO8RoVdIqUqse8RJX81tv9ODcvRzASpNRC5aUm4W9x6otG2Ia2VzAWmErL3lzU1mz3Bt4dgJEACx64A/hBTuU7oEU48IPtPmf34fGWQnu1kqTFynqn2YWIin40mWNQmq7hgt1VmFjpvbmIFxccsDCpkyfxj2UkxMRZQTA3vbFvmDW1nQqMtok+yZ5zv7o3OMC+Zn8XS36+Rvv7P14qq5s9k3VAajQpOky0nUSNxeJ2nywVSydFXaiuss4Gq5sBLAz1JMefPbEmvNT+KogWk6p6f9/wBXswZmTW7saFTvCLybC1yOsHAUnf5M01VtQWnqgQSRcMZ0g+2+4M7EEuuTybIaoZiqsATqIKmSNrECW28vLFvxHvQF7nTMknUQAYUwNuZjbkDgajVzPeCadIJIm/iiTeJ6be+3QB6jZYLl3HeNCk0Y1EkL4jNt45HDZNsrUrKU1a9bMDcDVc++ZY4PzZzMsKYpheRJOrYX6SGnfyw+f74MrUyNIVtSsRvHhvG073HtwFfwY5dahFPvA7E2YsRYEnyAubHng6jw6m9OmXWT3aDc7ASNj1JvjLKVMwWHeLS0GbqTO1tze+Bvw3RorTSqzBu5D2puw0gXMqpAiOZ6dRgC04TRVGRUCq5BYDnGBMzkspQCalCCfBGrcQbR0gYeh2myzuUWoxYUzVI7up6gJGr1byQQALmDE4GPa3JMJLmAhqeKjUEIGKlyCllkG+0Cdr4gOPHsv9p+y3ywl4/lztVHwb5YiXiuWIc6T4NIYGiwMtAUAFASSSBAk3xDQ49k3FUqdQpKrPpouYDgFSIS8qQbTAMm2KC/w/lvtR8G+WJ8rxOlUOlHDHeIPLfcYp6/a7IorMzEBApYdxU1DUVCyujVJLqIib+3BWb7Q5WizByykBST3LwA0R4gkXJA3xILrCxT0u02WZ3QVPFTqJSYFHEVHnSslQCSBNtpExInPJdoaFVkVDUlywWaTrJX1vWUerz6bYQG5IeAfpN/iY4go8XpMwXVpY2AcFSTJECdzIIgYnyJ8A9rbfpHGS5VJB0LIMg6RYyTPtkk+84AVeNUdWkvpMkeIFRIJBEkATY4qszTpGp3npL0u+AeAAsgQonnJJ2O9+ljMtTLPpqZRIJJ1gLAtN+erVN/PAlZ6kEtklhVGiACVM3A0ybWIKxETijBMgkqFzlQ96QwCn1gwImx9Ugett4Rh1oUnbw5uoGjlZmAQX2BKwJtznng7NV2RxpyusKQgfUAQBo/OEx4jtzU4zCMHp6csi6gC728MzqXYEnz2vgKvKLTqyRnKrBQHIaYgSdjYxI22gYuTxigFk1VNjtcmN7DnbbFaoqq7/yRCJ0hwgBK6mBJuSRogR7TzAwbwzKI9NWfLorbwaYEdLcsNBL8TpBQ2reYAuxjcBdyR0wDm9cVNFJap9IEq14imhDDzkAeUzizOTpwB3aQJgaRad46Tin4iBpearUv5ROoBmk90DED43tKjywGHoocOTklQhVC2GogkqVkCw0hTbBbVj3lJjlmLFU8Y/mydQYGYsAfbfboLnlmihOb9SrLVYI3kBGCkQPEN+gxFR9IP/rkiAQSgBvqsQRYxB672GAWf7sMw9BqN4jqKqfFuNQg3khd+WICtLwsMjWiCYhwy+QEwCfb/ni2yhqFHb0pHDAd20LCkyZNrkiPhtiEB2pqqZpO8V6kuTMtLALE+qrGCt/VAwEOVajSC10oVV8TJpUkmAGILKTtYCD6pjpiGtlaWXrL3eXJHhbXreR6x2gjcbT+V7iZRq5kNLV6GhWAdWiVEzEi0lCCJ6jBmit3p01E0agWU3YLAsLWmDv1wFHxLKZctTf0ZyagLsRIImSQ4gwTqYiDMrEjEVOlk+WXqyzDZj1JknVAMiSOR8wYtnrZsu3d9waerwuDNp/KvuBvHURzhqdTNOo0VMqwafVJuLSVIkTduXTrgLXhmnuk0AhYkBrGDe+FiWiDpAO8cv8AYwsQVGeeiKja6lRDF4JAPhi0DcAj4+Vo87Vy/c01etVAPjRxr1ESZM6ZiGg+R6YI41xM0WUBQdQ59S6LP7W3lippdpWYE90kgAc9pxQXw7M5ekKjrmKrgBS2su0BiQsSOtpHvxDSp5eq4VMzXkkqVl5mG5kWgTeY2jlgjgnGWrvpKKq6Zt5iYwVQzrNmWpQoVFblcn6uL8o1HAAcO7jWCa9VnEvDzEASTEECze3cdcNm87lTUar3tTUACUUEagvK6jodyIvthuN8ZqUqjBdEAtHhvZKbbz1Yj2YtclXLUGchdQ7zlbwswFvcMBV5/iGVZ5NeqpiCF1Abx+bvPTaPZicJQ0ChrqP3pVhJlgJBB8QsJXY38sPwjirO9RGVToDHUBEwxi3swDV7RP8AVwifWMF22lFfrfeIwE/BO4FQaKtYtBhHJIgKB0gAAbEi84sxw6nVpp3iaopaLk3VguoWOxIHwGAuEcVapU7sqoAUmQL2iOcc8W+R/F0/0F/cMBS8UygywWplsr3lQkoYLE6SGMTNpa2o2XVJxQ5PKs2WqVK3DBqUMlKmpeTTSVUMpOoBjsokaWB643/CwpHNKuezuhlpcNXS9KlKOtW7AUxoM7aZMMLeG5EThZTPZ9Fqr+DaQR3UNpp1fGullJK8iFRVA2IZb9Ol4gNB/tT91flhRpiMXaHyAbVX0MTQqAd0IC1Tq3OoUzG4CHmBhVXzLqBUydJyVC6RRqAaVL6VMmILKoA/J7wMbA43lRa5nzxijzPkY/UD/nhRrXAuFo5c18nSQh/qyKZGoLsxnZvFYGIhokXxe0MlTUytNQVZoMfnkM5H6RuepwXhYgG4d+LHtMfE4WdFTw92fyvFYbQepHOB78Lh34se0/4jgnAV1Y1yKZXSD/OCxgSLifKcS5dqzatYVBp8MXM/GIFvbPlcVeAoJipUEkmQwG51RYbTyw1DgIVgwrVjEWL2MEGDHK0R0JwDCrnIEJSYwJJMXi4setvZeeWLHL1mKgusNF1Bm4mY8jFievLAdXgqMzMHqKzGSUbT0gW3Av8AebEC9nVH89WmIJ1wTdje3Vj8TgLrDTivPCbIO8eFYtBIhpbXDWuJxDmOz6s7OKlRCxltLATcGNtre/4yFtiozaGHikKv1xsRMfVx1G/qzsNRm04O4fk+6UrrZxMjVcjynp5csBZnINWDqKjUytQnUs3lIixFrz7sXAIaohkbIHSx1MIBBIiCbX9u4jrbEZyNJqQqnJly5X6tbRv44MdRJ5gDpg6jk6tJqbNXNQatAUrEA+eq5hdzPzY5avTemXzBdS/q6AvWLg7QducA4CvypQoKbZOrpdwXBUwPCFnkSBAAnkBN8PmqWUp1CnotVmBvoUtN1afWuJIv7vLGWYFenZa5ANRVA0AxrcXliSd9p22jlDWzGYS5rlrrPgAtewja95vtG2AwapQWm9L0WstNmBedQEGVkG4mBcSBcXxaZl6VKpTqmlWLMsgqC0WjxX3g+e3kMV2f4tmEdwKi6dZABpiwlxBvewF/LAlXtLXp6zKtEnxDoTaxHK2AtclTy1JVrrTqLcoBckT1WTyUX5QByxFnMrlKa0nNIsGUQ1rBWWNXUy0+cHGHEuOV6daoilNKuoEqSYKarnVe+MuIcZrU61RVZYBAGpZgadVoIvyvOAvuFBe5p92Dp0gCRB9464fDcIrmpRR2jUwvG2Fi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347788"/>
            <a:ext cx="4714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xMWFhUXFxwaGBUYGCAeHxweIB4cHh8dHh0gHigiIBonHB8eIjEhJSkrLi4uHB8zODMtNygtLisBCgoKDg0OFxAQGywcHBwsLCwsLCwsLCwsLCwsLCwsLCwsLCwsLCwsLCwsLCwsLCwsLCwsLCw3LCwsLCssNywsK//AABEIAK0BIwMBIgACEQEDEQH/xAAcAAABBAMBAAAAAAAAAAAAAAAEAAEDBQIGBwj/xABPEAACAQIEAwQGBAgMBAUFAAABAhEDIQAEEjEFQVEGEyJhFDJxgZHRByNTkhUzQlJyoaKxCBYkQ1RiY5OywdLwNIKD4SU2RHOzNWR0lPH/xAAXAQEBAQEAAAAAAAAAAAAAAAAAAQID/8QAGxEBAQEBAQEBAQAAAAAAAAAAABEBIRICQTH/2gAMAwEAAhEDEQA/AOwcXzbUqFWoqGoyIzLTXd2A8KiAbkwPfjQc79K5o5lMpV4dWXMOUVafe0zJeNIkGBMjc2546Tjz79IH/mjL/wDvZT96Y5fOZreuk9oPpCOTyiZjMZOorNWaiaJYSpALKS0aSComRIvzxsnZ/j1HN01elVpOSqlkpuHKEgHS0GxG14xzj+Ea/wDI8sP7eY/5GxpXYDigy/Gw86UNEhoG47lTH3gMJcSvQea4vQpVEpVa9JKj+pTZ1DN7FJk3tg7HmPg6Z3jB4j3dPvatZ6LsxdVFMKz6R4iDEWGnpj0P2Wp11ylBc1+PWmFqHUGki0yNyQAffhuRc1a4r14zRNd6CuGqU11VANqYO2ttlJ5AmSLxAJxYY5RlPoyzgr8TY5wClm0qqsFiSajagai7CBKyCTBMYmGukcJ4rTzKd5RJalJAqQQGixKTusyNWx5TjUe330kLw6umX9Hao9Smro2vSslmUBrExK38jiw+jPszX4fk+4zFYVW1lgFJKoCB4VJAMSCdhuccr/hAn/xPKz9gn/y1MXMypv8AHbuJ8dy+WRWzVelR1ba3Ak89I3PwxkeO5YURmDmKIoGwrGouiemqYmbRjlf0pcSywz9FaNMPnWoFWqsxKJTKPC93MFiCxtESJmcaBwjPFeA52lybMUjH3PkPhh5K9L8N4vl8wCaFelWA37uorx7dJMYh4p2gyuWIXMZmjSZtlqVFUnzgnbz2x5x7McYOVzvCKtO001p1I/KVq9VGB6+GPgOmNg+kvi+W9K4hTylOaj0tOarOWYSrpK01vpYEKCZAEERbF89K7nnuMZejTWrVr0qdNiAtR3UKxIJEMTBkAn3YbhfGsvmZ9HzFKtp37uorR7YNsee+JVWPZbLCZAz5HsGmqf3n9eCOxVcrx3IhTAfLUVYRAYHLAwRz8QB9oGHkr0Xit45m61Ojqy9HvqupQtMtpBBa5L30gLJn2WJtiwi0G/XGWMK5dwz6UsxXzlTJU+Hoa6NUUg5mFJpyGhu68jH+WDe1X0kvkRk1qZQGrXphqiNWWn3bbMvimwaYcwp640DsF/5or/8Av5v99TBv8IU/yzI/oH/GMbmVHXM52syNJ2p1c5QpuvrI9RQwtNwT0xjle2OQqMETO5dnYwqiqsk9Be5xwztfmZ7Q1HEXXlcXy5HlONLQ/wDh7eWaXl/Ztz92Hkr1xxHiNKghetUVEmJY8zsBzJJ2AucLhvEqWYpirQqLURrBlMienkfLfHCe3HaCvUznBaXrFEy1XSWID1XZbsYPIAaoMamxtvZDsPxDK0uJI70h6VTc0glQnRVIaDdQB60ah0GJ54VulLtlknrDLpmqRqltEXgsN1Vo0lhOwPMYovpE+kheF1qFJsu9UVF1M4bSAswQtjqcbxbcXvjlf0b8VoLVp8O4nShKdcvSL+Hu6xGnTUH5pPXnE2273xns/TzVSk1eXSi2tKX5JcbM3No5LtvM2huZmjWuGfSQlXiz8N9HdYLKtUndkUsZWLKQDBkzbrje8VOX4FTXNPm2l67roViLIgvoUcupY3PsgYtsTZ+LjUfpI7ZHhdCnWFAVu8qd3BfRHhLTOkzt+vC7Idp8zm0SvVytOll3pGoKi1i7CDYMuhdwG2nYdcar/CM/4DL/AP5I/wDjfFr9FHCa3oWSrHOVWpd2f5MVTR+UIkANY3uT8rMlT9X9PtpknDVKeaotSpgGqwJ8AJhSbbTb9fLFN23+k2lkHoItPvTXRXV9WlQhaAxsTESfdjkGZ4KKPG6mQZwmXq5ldQOxQsKiL8CFnzxsX0+OBxDI+VJbbW7w4vnKV1rO9teH0nNOpm6KOACVZosQGB94IPvxaZHilGtT76lVpvSue8VgVtM32EQfhjgPaWoKnaShCgK1SgoWLQQFAj2Y23sh2a/BHC84/Eyr0aiqzZUXgiwXVMF2JUQLCBfE84Vv/Du2OQr1e5o5qk9U7KG9bf1SbNsfVJ2OL7HlviPE+8qcLqKqUqSuRRpKSzU1Wts7kyxmSDAtGPUWuYI5+63vw+si5rLCwsLGVNjz728/80ULj8flP3098eg8DPkaTNqakhb84oCfjE4ubE3HKv4Ry/yTLHpWI+KH5f7nGmdhuGq/HFovsaR/XQB9/XHoDifE6FJkWu6KXnQG3MRMW8xPuwLR7R5EjUuYobEyCNhaf1Ri5vIjiPYji44BxDNUM5SqkOAqsigkgMSjgEiVYHkbH3x3/hmaarSp1GptTLqG7tvWWbgN0aIkcjIwHm+L5NSpqVaM6gEZiN2BICnqQpNt4xMvGqBZVFUS7OqiDdqfrjblhu0xYYYDFfmOOZdNWuvTXSAx1MBAJgE+/EeZ7R5WmwV66KWq90AZE1NtItvPuxmNKf6T8znaeQd+H/jVYa4XUwpwdRQfnA6eW2rHCuL5atxKrw2nQY163oiJUMlij97VLGoeViCZx6P/AIwZbuGzBrIKCkBqpkKCSAJkdWA9+Fwri2Wru65eojMoRqmkRZxKEmBuAeuxxrNjO44h9JXZp8rxVcy0jLVQProJVGFPQUJ3GwInk1tjjUOEITwnPEEaRVoyvO5EH99/bj1hpxrvbrs16dkqmVRlpFyh1lZjSwbYb7R78XPojgn0fdmTnc3kAmpqdNe8zDAmE01ahCE/kswCwN/FOG7W9l6mTzueWs5RHp1alGo21aWDBAdte8jeV8xj0D2H4AcjkqOVZ1c09UuojVLswsecGPdi7q0lYaWUMDuCJHwOHrpHm7NID2WpGds+YFvzXFvdiXspS08d4beA1CgQfblo/fj0XToqqhVUACwUAQPdjJV8h8MT0RlhYWFjLTz72Ft2nrsfVbMZsA8jJqRB54L/AIRH/F5Iz/NtPkNe+O7acIqOmNeu1mPOXarhp/jA9NTIiNZP9hzPXy9mNMXLP6A3hMekoPeabxbHsCMLSOmL6I879rshWelw7iNClVcZajRp1NSEEGmdStEAlCSV1RFh1E9S7Pdscxn8vXr5fJMmike7FZoFWrvpWPyQABqtdotBxu+MQwkgESNx0nbE9LHnDtDSfiyZY6D+FTWenXpCkU0091Z7WVRA1MZuRJjHo6kkACZgCT1PXGWIM9nEooXqGFEkmCdgSbATYAn3Ym7TMEYWKKj2vybGBWvp1+o48MxPq9cS5jtRlKbBaldFJqd2AZuxXUBtzH67b4kVoX8IemWyOXCgk+kgwBJju3kx02+ODvou7UZdcllMoWcVlpOXGhgFCkklmIiLjYk3GNzPH8vKDWSX16IRzPd3aIXcdOfKcNU4xQNtTyAr6Qj6oJMeELq3UyOm++NXkZee+3uXzNapT4qoqHv69Tul0mUSiyrT8O4mCTtf2yT/AKWKdWtU4bXJZhVoA69JhTrJIIG0AiRyx37KcTp1BUZGkU2ZXMEQV33F/dioodt8i9EV1rzSILBu7qbKxUmNE+sIxfQ432syRHaDKmGZFfK6nVSdtM3P+eOwfSN2ffO8Or5en+MIVknmyMGj/mgifPEA+kjhYEjNKB4T+LqfljULaNyL4yo/SRw12VEzOtnJAC06huI3hLb88To8+jhtVfQabUqi1KdVhUVkcaPrFImRYR088dt7LdvMxmeKZjJPlO7p0tf1nikaTALTaH3EdRvjcuE8Zo5lS1CprW14YWMwRqAkGDcWsemDsN+iHwsLCxlpFmXZVJRdbAWWYnyk2GK38IZn+hn++TFqzAAkmANycQDPUvtKf31+eCKTOd7W0mrw1W0zp1VkJWYmOkwNsCpw4qSRwumJBUxVQWb1uWx5+zGyjO05P1qR+mPPzxl6ZT+0T7w+eKNfrUXYkvwxGJYMS1VDcGQbjGAo1AQw4WgI2isg/J07AR6oC+wDoMbGM2n2ifeGH9KT7RPvD54Ua5WSqQQeGqVK6SprrBAJYA25Ek+/GDZRjpJ4VTJR+8X65TD/AJwlfW88bN6Un56feHzw/pKfnr94fPCjWsylV6LUG4WrUm9ama6Qbg7aet8NkUq0DNHhVNCVCytdR4RsPU2G0eQ6DGy+lJ+en3h88N6Un56feGFFHmeO5pI1ZJFnbVmkX3CVw1LjuaOmciIf1CM1TOqxPhtewm3LB3G6a1aYCtS1B0YF2Fgro5vc30x//MV3Ecu7MCmZoqqvqUF4tpYRA9SAxErvM7gDBBR4rm/6Af8A9hPlhNxXNgT6AfP+UJ8sC0qtT1hmk/GMdDVBOjWCo3M+EMkGLOpMFYxd0+I09ImpSDQJAqCAY2npPOMFVNLj9ZtEZVT3glIzNM6huSvUX3GJ24tmQDOTiJN66bDc7csU2V4QKbhlzNDw03QDvI0q7UnZFI2BZHGoQQHWPUEk6KhkHOUiCCCO+jVamBt6sEVDI31CfKwWK8TzJEjJ2IsRXT4zGMlz+Z/oZ/vkxVZTvFampzNPQCJ0VLaVBkXa0+ACOj2E42DLcRQopepSDkDUoqAgHmAeYnniaARxPMlioyy6gASvfLImYkcgYPwOGOfzn9DX++XFfUyLiq9Zc1RV6iurywjcGlpIhvCBB1EzqaIwJSSuatQNmFAAGip6QdJukqUDTtqANovMyCLBdDiGd/oa/wB8uM/Ts3zyqj/qrgbheWKVhVqZqm9nEd4fyihFi2m2k2i077nBXHHFRFWnmKdM61JbvCLDcDSwMnobYgdc5mz/AOmQe2qMZekZr+j0x/1MB8HzRps3eZik1Mlj4qgLg+AL+WQA31hIBgeCAJIB2fzNN9GnM0101FY+MXA3WzDfzkeRwDelZr+jp/eDEeYfMONLZWmw6GoIxT5HL1O7ZXz6BiX0N3l1BpKgJHeEFtYNQiYBa0crbg1QU10vmaTCZWKhJEknTqdiWWIAm+/KACBBw5t/wfl5jqvtjbacSVKVYwDkaJAIN3WJACzt+aAPcMXXp1L7VPvj54Y5+l9rT++PngqhGSrW/kOW63YHlHToSMO2Wr7ehZWIAuREAsRaORdj/wAzdcXo4hS+1p/fHzw/p9L7Wn98fPCikormkDBcnl1DElgrwGJ3J6k4DThVQCBw3KAXsCoF7m0eeNlHEKX2ifeHzw/p9L7VPvD54Uaj/FwR/wDSclyt4OW3LlyxnS4KysGXhWTDBtYIKSGtLTG9hfyxtX4Ro/a0/vj54Y8So/a0/vj54UU2U9JT1MjRTf1aiiZM8h1n4nFpkK2YZvraSIsbq+oza0R7cTfhCl9rT+8PniSjmkcwrqx56SDHwxBJJ6D4/wDbCxlhYKjr0Q6lWEqwgjqDivPZ7LfZD7zfPFm2I6tTSpY3gEwovA/zwRXDs3lR/M/tN/qw/wDF3LfZD7zf6sScA4zSzlFa9AsabzpZlKzBg2N4kYIyGbSqgekwdCWAYGbhiCPcQR7sXoDHZ3LfZftN/qw69nssP5r9pv8AVgGj21yjU6lUGr3VJzTqVO5qaUZY1BvDIAkSYgdcW1XilJaBzBqL3ITvO8BldETqBG4jph0QjgWXH83+03+rD/gOh9n+23+rBHEM+lGk9aoYp00LswBMKBJMCSRF7YCynaPL1Mp6ZTfXQCFyyqSQB60qBqkcxE4dEw4JQ+z/AGm+eF+BaH2f7TfPB6mQD+/EOdza0kapUOlEBLMdlAuSfIDEUN+BKH2f7TfPCPBaH2S/r+eJ87nUpUnrOfq0QuxALeECSQACTbpgLL9o8vUyhzlOpry4UsXVSSAvrSsapHMROCJRwLL/AGKYb8A5f7FP9+/A+f7S0qVellylZqtZC6ItObDeSSACOYJwZwri1LMBzSYkoxR1ZSrIw/JZWAIPPa4xenEZ4BlvsU/X88Y/xdyv2Cfr+eLCtU0gsZgAmw6XxU5btPl6mUGcQuaJ9U6DqbxafCnrElrARJ5YnRMOzuWG1BP1/PGQ4HlxbuV/X88Nm+N06fdKwfva093RC/WGBLEiYAUbkkASBMmMRHtJQ7ivXltOX1d8mmHQqJYFTzi45EXBOL0EHgtD7JcL8CZf7FPhiqp9tcvooVai1KVHMFRRquo0nUJXUVJ0E3jVGC892jSnmlyvd1XrNTNRQirBUGCZLACDaDh04MHCKH2NP7ow/wCCKH2FL7g+WIeF8ZFZ6lPua1JqemRVUCQ0wVIJBWxEg74nyWfpVXqim2pqL91UA5NCtHwIv7RiBvwRQ+wpfcHyxj+Bcv8A0el/dr8sH4ouJdqqFDOUMnU1irX/ABZgaTvuZkGRG3MYA38B5b+j0vuD5YQ4Llx/MUvuD5YC7P8AauhnKuYpUNZOXbTUYrCzJA0mZIMEgxtiwGepLXFDX9a6NVCEknSCFJE7CSLe3F6GHCKH2NP7ow34Fy8z3FP7owLxftHTy9ehl2So9XMau6CKCDpEtJLACBe+JOH8cpVWqquoVaP4yiw0utpFiYIPJgSD1w6JxwbL/YU/ujGX4KofY0/uD5YpuH9sqdfL+k0MvmalLxQVpqSdJgwuvUbiNsXuQzQq00qLOl1DAHcSJg+fXDojHC6H2NL7i/LCHCqH2FL7i/LEPEuM06NSnSIZ6tWdFJBLEAXYyQFQfnMQNhviBO0tA0K9eWAy+rvkK+OmUEsCvsuCJBFwTh0G/guh9jS+4vyww4Tl/sKX92vywBlO1WWqZJs7TYvQVWdio8ShbtK7ggXI6YfiPaajQq0KLpV73MAmkipJOkAsDeAQN5OE0HLw2gQD3FOD/Zr8sS5fI0kMpTRDtKqAf1DAWR44tSs1Du61OoE1/WJpDCQDpMw0EiY2kdcWuIFhYWFgptV459MVHFO0GXpVqeVqVNNasjtTWDBCgky2wsDv0xbahMTfpgTiXCqFcKK9ClVAMqKqK8Hy1AwcEaF9H+ZenwLKIik1axenSWQpMvUYkEwJFNXcfo4b6OKrZHO5jhlRDSRv5TlUdwxCMSrJqBIMEWvNmOOhVchSZqbNSps1L8WxQEpy8Bjw26YjrcIy7VRWahSaqsRVNNS4jaGIkR7caqRzLsHSzVahxTLUBRRGzuYTvahY6dUAgIBDELG7DfF1nez3d5Kjwmmr5hFpE1odUaGL6D4msDVlgP7KNsbrkOG0aAYUaNOkGOphTQLqPUwBJ8ziRclTFQ1RTQVGADVAo1EDYFokjyxKsc97J8ad+D5yhmDpzGRpVqFWTyRG0NPMaRE89JOIu1vCavDXzGYyiFspmwyZmgNqbuCq10HISRqA+Wnf14LlhrIy9GX9c90vikydVr3vfngw0VK6dI0xp0xaIiI2iLRhSM8az2zpmunoi0WrLUUmsqOqkJBC3Zl3qX/6bDGzYgXKUxUNQU1FQrpNTSNRXkpaJI8pxMHP+x/FHfhWbyuYtmclTqUagJvpCnu23Nitp56TgXthwupwxsxmsqpbJ5pWXNZcbU3YFRXToJPi+Uaeg/gTLTUPo1GagIqHullwbkOY8QJ64NWmANIA0xERaNojpGLSNP42f/HOHD/7fMx7fDgfgQL8dz1WiZoLl6dKqw9VqwggTsWVLHpPnjbc9wfL1jNbL0ap61Kat/iBwVRoKihEUKoEBVEAewDbCkNmRKMDtpP7scY7CcVqZLL8PzGaipkHRqaVNP8AwtU1HGpr7OJGvcC1rhu0vTkaSJUiCDeRGxnfAp4TQ7vuvR6XdzPd92umeumInzwzTWoZwFO0GXrOfqa2SalRefD3gfWVB21FLjqPZiqzNAtW7RZhfxDZYUtc+FqlOiQ8fo+qfMnzx0k5Gn3fdGkndxHd6Bpj9GIjEi0FC6AoCgQFAER0jaMKkcY4ZrzeX4bw7OxSydWjSelVp375kH4lnNqbC9gCTAg3xtXHSDx7KjvjR/kNTxApPr7eNWFx5TbG8Zrh1KpTNKpSRqZ3psoKnntEb3wkyFMAAoGi0sNR95aSfecWkazleO0qK5oU876XUDrBdlISpUIp06RZAFvUEkASBqJxreQDcL4tT71Up0OIJoYiprnMJtUYlVgvqiwuWJx0wZGnf6pLxPgHKY5cpPxOJGoqTJUEjmRfEqxnjlnb3JHN+lVsswOYyuaytKmQQdJW5Ps1Zhp80PTHU8YLSUTCgTvAGGbDXOuy9KnlOOZ3LhgFfKZdxJ27pQhn3S1+s4q+171l7jjdKmIpVA+oVJL5V4UJo0iJU6rtYu+OrNlUJJKKSdyVE9N46Yc5dNOnQukfkwI+G2LSNC7S52nU4pwKqlRTTf0hlMi4akIP+XvwkU1uPvXoHVRo5Lua9RSNOssWFOdiwBDEco9mN5fI0msaSEDaUHO9rdcTBFACwAuwWBHsj/LEpHJfo90Dg4ZuKPlV1VR4XogL9Y0HxIWkyDZpvaLY6nwzNrWpU6qElHUMpIIJBFjBuJF73vjP0On9mn3R8sSogAAAAAEACwA5ADphu0zGhVaL0eP0q9crorZI0UqbL3quHKCSYJWSATeT54r6NAnMcfzYIGXekKavNmanShyDtCtInrI5Y6ZVpBgVYAg7g3wjSWNOkafzYt8NsKRy7t9wWpkBm81k1Jy2Zp1EzmXGwLqVFdBygtLct+Vwd9IKTxfgwFU0ifSfrF0yvgXbWrLfa4OOiFARBAiIiLR0jpiOtlUe7IjH+soP7xhSNcyPEKWXr1lrcSNeKQcrUNMdyqsQzE01VQGLqLiTp5xbZ1aYIIgj49IOBhwyjDDuaUMulhoW67wbXE8jgoDED4WFhYKYDD4Y4fAQ5jNIka3VJ21MBPxOMUz9I7VaZuBZxuwlRvuRcDngfjWRNWmETSDrptLdEqK5Fhz0xgLMcHdqpcFQO/p1ANTAaUVQQViNUrb/ALYqLejmkf1HVrT4WBttNjtOHr5hEu7qs7amA/fit4Bwx6AKswYeK8sd2ZrA2UDVECZgG2M+O8Pat3WltOhmJhmQ3Rk8LKCQfFMxyxAac3TgnvEgEAnUIBMQDexMiB5jGPp9K/1tOxg+NbHpvvY28sUGc7OVXrd6HpialF2SDBNJqZBFrHSHUb+sp/Jgv/Fx+7a6mocwamrW4ATvzWCiB4WmxIHn5YswX6Z6kWCirTLESFDgki9wJuLH4HDnN05Yd4kpdhqHh/Svb34pBwSqaq1SyeEUvBqYhu7NX1jFzFSQ0essxBs1XgFQ0lpakimlVUe+py6snjtYQxJgnUwBthMGwUqqsJVgwPMGR8RhmqKp8TATtJ9gt/vngPg+SakrqxDS2rVJLXAEMTvEaQfzQsiRJbP5BnNQqw+spd0Q19IlvEOp8RkHeFuIxAWubplygdC43TUJ2B232IPvGHr11QanZVEgSxAEkwBJ5kkDzOBMjw8pUqOWJ1EaRJiNFNbjYt4J1DrGM+K0WdAijeohJmNIV1Ynz9WIHMjASVzSltRWVXU0tGlbwTewsbnoemIqS0GUMpQqTAIaRJtEzvfbzwDV4TVNRqgqLLrUR1Pq6WjRECZWBMk7tETjDMdny1JaYfTA1FhJJqhVVHJafCoXbfaCIxRYaMvcSkhghGrZiAQpv6xBBjzGGzGXoUlZ3CKo3Y2A2F/fgdeDE1u+ZwHLKW0gwwCgaSCeTDUDuJI5mTeK5U1aL0wwUsI1ETHuBH78QCGvlAFJemA2rT4onTZuf5Jseh3xk5yvi8S+FtJhjZo1aYB303jpfASdnmGgCqIQ1iJVpIqsG8bCoCzBgZJ9ab3uSE4Q4qGr3il9TEeAgQyU0NtW80wQfMjzxRKKeVIn6siVEzN3jRz/ACpEdZGJMtRy7yUFNoMGLx/sYDTgJ1K71dVRe7lwgBfQFkNcjSzqGgRpPvkrg/DmohgX1A6YQAhVgGdIZmIB/NmBAgbyBNbM06QAYhRBgeQ3P6Im52GGHEKckBwSrhCBNmI1AHz0wfYQeeIc3kGNQ1EcKTT7tgy6hEyCBIggk+23TEOR4KtN0dGaFopTCNeSgKq5/r6CVPW3QYcBdLidJlDLUUq0aTybVOkjqDBiN4wTTcMAykEEAgi4IOxB5jFDluzjLTWl3vhUoZCsGOkaZnvDpJERpgAjY4t+HZbuqSU5B0KFBChRAsPCLC0bW6AbYgxqcSpLMuLb+2QpHmQxAIGxOGfiVITL3V9BABJ1AaiAAJJC3tyvtgOpwlmotRFQd2xJBKHVd9dzqEjcbA36i+FDgRp1DUp1AG1OQGUsArrSBU+OSZpKQ09REHF4LA8SpW8YMrqBUEgiC1iARJUEgbkCRjClxei2gipaoVCEhl1agSsSBMgGDzi2K/K9ndBQrU0lQQTpIZrNZ4fSy6mLAabWAIxFkuywSktFqgamCsroILaaZpzJqGGjSZEQVsMOC/o1Qw1KbX5EbGNj54hfiFMMyFxqUoGXmNZhLdGNgdpB6YzyOX7umqFi5UQXaJbzMWk4AzXBg9YVS8MHVhpF9I0yjGbqSobYQQPfAWeJUgGPeLCSWM2ABgmegNjGxxnTztMtpDgtqZY81gsPaAR8cVWV7OqKdKi7a6VGiaKiILIVCHWZgnSOQAJv5CXhnBTRZn70u7BdRZbFrd48A7uFW2w0je+LwXGFhYWIpYWFhYBsI4fDYBYfCw2AUYfCwsAsNiq49VqjuRSnxVCrQQLaHIkmm8DUFExzjniB+NOjCmaLv4wjObGLguwCQAY1CDEGbbYRF7hsUNPtCxAPo7D3sYsTeE8oHmyixxZcMzrVQxamUhoEmZ8xYW/77RhFGTh8U3EeIPSrMQruopJ9WBaS7SQdJJYADwztyk3xqcadSQaGxIkOTsqt9n/W02m4PQnCIusPiibtAw/9O/qgm53JgrGmZAv8AJJwVkuJO76Xo6RLjUGJ9VivNBYxIO0EdcIo2rTYnwvpHTSDiPuan2v7AxhxPOtSClaZeSRAMRCk9DuRF4uRibJVi9NXZShYAlTuPI2F8EYdxU+1/YGF3FT7Y/cXFLl+I1hVqBxVKg1O78HhaGAhiE8IVYK/nAsZYiA9btFVGv8AkreFkUHxnUCLsPB6oPvjlPhxYLj0ep9r+wuH7ip9t+wuMeH501NcoyaWgagRqWAQwkCJ6G4jFZxjMV1zCd2X7uKZeFkAd54oAQ6iVsRqGkHVBiMBaChU+2/YXDrRqc6tumhcUqdoqpVicsQRPhJbxdAv1e53vFiOdhN+Gq2ksMsTCsYlr6UV4um5J0iJuD0wF9jEiSPL/uMRZKsXRWK6SR6vTy2H++u+KbLZquGquwZkWsygGZ0l1E6RSnSqkkEEzzxBsGFinocXclQ9IqdUNAcwNMgg6ADLeHlizzROh9MzpMRczFoHXBUmHxreW4nmKaU9dNqpqU9cgMCh0LCt9WLl5OwiYvAmStx2ss/yaQAsQz31FxMd1sNOrrDLaTGLEbBhYoa/GqwEjLgghjGqoGGkTBHdesZEQevTGQ44+pF9HaGMEyfBdfWGjcAmYnYXMkrIq7w+GVpAPXD4BYWFhYBYYDD4WAWFhYWAY4WFh8AyiMPiuzXHMvTLB6qqUMMDNjAPToR8R1GJKHFqLuUWopYBiQJ2WNRmIgah8RgDcLFcOO5eC3fJpFLvtU27uJ1g7FYvbDVOPZdWZTWUFZ1b2gEm8RsCfdgLE4QwFlOL0aj6EqBniSt5A85Fr2vzBG4ODsApxiRth2aL/uE4jGYW3iFxIm1uuAlwpxF6Sn56/EYzZwNyBgMpw2MKldVmWAjz/wAsLv1gNqEHYzvz/dgMauZCmIc/ooxHxAxH6aPzKn923yxLUzCqQGYAkTe2xA39pHxxj6ZT+0T7w+fmPjgiP07pTq/3Zw/pv9nV+4cT06gYSpBHUGcRenU9SqGBLbRefeLYBvTP7Op93GJzQv8AV1RPRD/ucZVs6ixqMSSAYMWmZMQIg79MM3EaQ/nU+8P974Bem/2dX7hwhnf7Or9w4lqZhFMMyg9CRPPl7j8MRHiFIWNRR4Q1zEhpgifYcASrT1w+BMxxOkia2qLpvcGZjcAC5PkMY0+K0WAiot4gTe8ct/yh8RgozD4DbidEMVNRQRuCY8jvvEYzo8QpOYWojG+zA7b/AAwBOFgAcZoWPepedzG25vy88TNnkGrUwQK2mWIAJ0hre4/qOAJwsBpxSidq1M/848/PyPwOMhxGif52n98fPAEjD4io5hHnQytETBnfbGDZ2mCVLqCDBBOxgNf3EH3jAEYWIlrpsHU/8wwyZlDphgdfq33sTb3An3YCbCxjqExN4mP9+3DVKqrEkCbCTv7PeR8cBmMLDYfALCxBmHlWCtDbCCJDRI3m/OCMV4TNhgNVIgATMk3IkwAP60befXAZ5vs/l6jMzoWLGT4238NxDW9VNreBTuMYv2dy5sVbZhAq1BZokWf1fCLbCLYhWlnvz6RneZtvtC+zfphD01tzREG4QnfSbGQbXB67e+ogHAMpEejVI06I1VI06tWmNcaJ/J2wf/F/LlQpRisAaTUciAhpgEFr+Akecyb3wuF1cwwqd4KYiyMlwTeSb7hrEcoO+JeHGsbu1NqZWVZdzJkX206emAbK8Fo031okPBGrUxNyCZJJmSATO5uZk4sMVAGc2LUJ3iG28M+fX4jE3D+/+s716TEABQmwN7tzvb4YgsCcUdVlijqy7VB3aeIAmLNYD3X/AEhgjJrmda969IwJZUmbgjYj1dQt78YUy0UwlZUPdIdBAOwN77Aj/CemAhFCk4Z/RXBWPCwI1SbwAbkRPw5Ym4hWVhTc5Z3aCVBX1CCPW6EwDz2xmKNcqJzCggXhVifM9BfpP6sTKraSnfDvCZBtsNMgLO3+rABV8yGOo5SoTzlfFaem9iY9uHOYSpTBbLOdDhAhWSJUAmPzQCQd7DFhlKFRT46msRtpi9r+ze3niKhla2pS9bUBBgLpmxB25XmDgAc7mkZKtStl2hBTjUIYktsCbWaDM4HIprp05Gob+Lw3238zIFzi5zlGqSTTq6bWXSN4PMgncg+7zxAcjmP6UZ5RTWOc2i/LFERza0GdUy9QKI8SjwdSegAm5+WHVlWpSjKt4lBDqB9XqJLBrxvBtNycH+jt3eguZ/PFjvPW1rYhyuWrBpevrFraAOk3GIIqj+EfUmr4qkREDxMpEnmQY874jyFBXJ15bu3B1TAvckCQbkCJG2LHJNKz/Wf/ABths2X8OiN/FblBuLjmAPf5YCOpwyk0FqYJAAk3MLtfcxjJ+HUjBNNSQAASJgDYX6YE9NzEf8Ne/wDOC+99ueJqVaswqTTCEL4LhpPi8x/Vtbc3wEp4dSsO6SASQNIgE7mOpxHT4fTJM0VWG8JESbDxAi46R5dMDU83mYXVlxqMkjWBF3gb3sEv5t0jEvpWYj8QB4iLuPV1AA77lSTHKI54AmpkKTHUaaE9SoJ+OHp5NFOoIoaTcKJvP674hrPWKoUUKxbxAjVAvf1hbbzvtiBM3mSDOXANo8YPIE8+sj4HAE0uF0ViKNMEbeEW9lsA5tJ70CitU9+DpZQR+LpzuRDaZAPU4nOari5ojSLmDJ3vAm/hkjrgXiDwK31jUwa2mVUtJalTUTpuLkX/AM4xcAWaZHkNw9zrkMU3B5iQJkamM7b3viXL5alUDKcgwKKSveAeIwLT+cSdz54lztZXYNTzqU/CogMH21X9aLhhJI5LfEvFKBepTC5s0yygKq7sfEdUBouPKPDgIcnW7kSuUq2sdAIUydwjNv8ArFxiLNPTqMTVyNZi0SdJOyiJvfp7RgylXimyPmaYcMQH1CRBEi8bEx7CBM4WWzRVKi1M1SJsqMCNSkiBquZbURgKqhkaDU2Ho1Ve6GsFrFiGuthEEKNrwbXvgik2Wpqlejl2nVFpDDkZuZtMA2tywZlaNc6AMyjqpUkflQCsy1ySQCPFvJnEnElr95qpVkUEaQrTGozFoN5j3SMBhm87ScUqhpVmMkqApBGll3WRzgweQPniHO8RoVdIqUqse8RJX81tv9ODcvRzASpNRC5aUm4W9x6otG2Ia2VzAWmErL3lzU1mz3Bt4dgJEACx64A/hBTuU7oEU48IPtPmf34fGWQnu1kqTFynqn2YWIin40mWNQmq7hgt1VmFjpvbmIFxccsDCpkyfxj2UkxMRZQTA3vbFvmDW1nQqMtok+yZ5zv7o3OMC+Zn8XS36+Rvv7P14qq5s9k3VAajQpOky0nUSNxeJ2nywVSydFXaiuss4Gq5sBLAz1JMefPbEmvNT+KogWk6p6f9/wBXswZmTW7saFTvCLybC1yOsHAUnf5M01VtQWnqgQSRcMZ0g+2+4M7EEuuTybIaoZiqsATqIKmSNrECW28vLFvxHvQF7nTMknUQAYUwNuZjbkDgajVzPeCadIJIm/iiTeJ6be+3QB6jZYLl3HeNCk0Y1EkL4jNt45HDZNsrUrKU1a9bMDcDVc++ZY4PzZzMsKYpheRJOrYX6SGnfyw+f74MrUyNIVtSsRvHhvG073HtwFfwY5dahFPvA7E2YsRYEnyAubHng6jw6m9OmXWT3aDc7ASNj1JvjLKVMwWHeLS0GbqTO1tze+Bvw3RorTSqzBu5D2puw0gXMqpAiOZ6dRgC04TRVGRUCq5BYDnGBMzkspQCalCCfBGrcQbR0gYeh2myzuUWoxYUzVI7up6gJGr1byQQALmDE4GPa3JMJLmAhqeKjUEIGKlyCllkG+0Cdr4gOPHsv9p+y3ywl4/lztVHwb5YiXiuWIc6T4NIYGiwMtAUAFASSSBAk3xDQ49k3FUqdQpKrPpouYDgFSIS8qQbTAMm2KC/w/lvtR8G+WJ8rxOlUOlHDHeIPLfcYp6/a7IorMzEBApYdxU1DUVCyujVJLqIib+3BWb7Q5WizByykBST3LwA0R4gkXJA3xILrCxT0u02WZ3QVPFTqJSYFHEVHnSslQCSBNtpExInPJdoaFVkVDUlywWaTrJX1vWUerz6bYQG5IeAfpN/iY4go8XpMwXVpY2AcFSTJECdzIIgYnyJ8A9rbfpHGS5VJB0LIMg6RYyTPtkk+84AVeNUdWkvpMkeIFRIJBEkATY4qszTpGp3npL0u+AeAAsgQonnJJ2O9+ljMtTLPpqZRIJJ1gLAtN+erVN/PAlZ6kEtklhVGiACVM3A0ybWIKxETijBMgkqFzlQ96QwCn1gwImx9Ugett4Rh1oUnbw5uoGjlZmAQX2BKwJtznng7NV2RxpyusKQgfUAQBo/OEx4jtzU4zCMHp6csi6gC728MzqXYEnz2vgKvKLTqyRnKrBQHIaYgSdjYxI22gYuTxigFk1VNjtcmN7DnbbFaoqq7/yRCJ0hwgBK6mBJuSRogR7TzAwbwzKI9NWfLorbwaYEdLcsNBL8TpBQ2reYAuxjcBdyR0wDm9cVNFJap9IEq14imhDDzkAeUzizOTpwB3aQJgaRad46Tin4iBpearUv5ROoBmk90DED43tKjywGHoocOTklQhVC2GogkqVkCw0hTbBbVj3lJjlmLFU8Y/mydQYGYsAfbfboLnlmihOb9SrLVYI3kBGCkQPEN+gxFR9IP/rkiAQSgBvqsQRYxB672GAWf7sMw9BqN4jqKqfFuNQg3khd+WICtLwsMjWiCYhwy+QEwCfb/ni2yhqFHb0pHDAd20LCkyZNrkiPhtiEB2pqqZpO8V6kuTMtLALE+qrGCt/VAwEOVajSC10oVV8TJpUkmAGILKTtYCD6pjpiGtlaWXrL3eXJHhbXreR6x2gjcbT+V7iZRq5kNLV6GhWAdWiVEzEi0lCCJ6jBmit3p01E0agWU3YLAsLWmDv1wFHxLKZctTf0ZyagLsRIImSQ4gwTqYiDMrEjEVOlk+WXqyzDZj1JknVAMiSOR8wYtnrZsu3d9waerwuDNp/KvuBvHURzhqdTNOo0VMqwafVJuLSVIkTduXTrgLXhmnuk0AhYkBrGDe+FiWiDpAO8cv8AYwsQVGeeiKja6lRDF4JAPhi0DcAj4+Vo87Vy/c01etVAPjRxr1ESZM6ZiGg+R6YI41xM0WUBQdQ59S6LP7W3lippdpWYE90kgAc9pxQXw7M5ekKjrmKrgBS2su0BiQsSOtpHvxDSp5eq4VMzXkkqVl5mG5kWgTeY2jlgjgnGWrvpKKq6Zt5iYwVQzrNmWpQoVFblcn6uL8o1HAAcO7jWCa9VnEvDzEASTEECze3cdcNm87lTUar3tTUACUUEagvK6jodyIvthuN8ZqUqjBdEAtHhvZKbbz1Yj2YtclXLUGchdQ7zlbwswFvcMBV5/iGVZ5NeqpiCF1Abx+bvPTaPZicJQ0ChrqP3pVhJlgJBB8QsJXY38sPwjirO9RGVToDHUBEwxi3swDV7RP8AVwifWMF22lFfrfeIwE/BO4FQaKtYtBhHJIgKB0gAAbEi84sxw6nVpp3iaopaLk3VguoWOxIHwGAuEcVapU7sqoAUmQL2iOcc8W+R/F0/0F/cMBS8UygywWplsr3lQkoYLE6SGMTNpa2o2XVJxQ5PKs2WqVK3DBqUMlKmpeTTSVUMpOoBjsokaWB643/CwpHNKuezuhlpcNXS9KlKOtW7AUxoM7aZMMLeG5EThZTPZ9Fqr+DaQR3UNpp1fGullJK8iFRVA2IZb9Ol4gNB/tT91flhRpiMXaHyAbVX0MTQqAd0IC1Tq3OoUzG4CHmBhVXzLqBUydJyVC6RRqAaVL6VMmILKoA/J7wMbA43lRa5nzxijzPkY/UD/nhRrXAuFo5c18nSQh/qyKZGoLsxnZvFYGIhokXxe0MlTUytNQVZoMfnkM5H6RuepwXhYgG4d+LHtMfE4WdFTw92fyvFYbQepHOB78Lh34se0/4jgnAV1Y1yKZXSD/OCxgSLifKcS5dqzatYVBp8MXM/GIFvbPlcVeAoJipUEkmQwG51RYbTyw1DgIVgwrVjEWL2MEGDHK0R0JwDCrnIEJSYwJJMXi4setvZeeWLHL1mKgusNF1Bm4mY8jFievLAdXgqMzMHqKzGSUbT0gW3Av8AebEC9nVH89WmIJ1wTdje3Vj8TgLrDTivPCbIO8eFYtBIhpbXDWuJxDmOz6s7OKlRCxltLATcGNtre/4yFtiozaGHikKv1xsRMfVx1G/qzsNRm04O4fk+6UrrZxMjVcjynp5csBZnINWDqKjUytQnUs3lIixFrz7sXAIaohkbIHSx1MIBBIiCbX9u4jrbEZyNJqQqnJly5X6tbRv44MdRJ5gDpg6jk6tJqbNXNQatAUrEA+eq5hdzPzY5avTemXzBdS/q6AvWLg7QducA4CvypQoKbZOrpdwXBUwPCFnkSBAAnkBN8PmqWUp1CnotVmBvoUtN1afWuJIv7vLGWYFenZa5ANRVA0AxrcXliSd9p22jlDWzGYS5rlrrPgAtewja95vtG2AwapQWm9L0WstNmBedQEGVkG4mBcSBcXxaZl6VKpTqmlWLMsgqC0WjxX3g+e3kMV2f4tmEdwKi6dZABpiwlxBvewF/LAlXtLXp6zKtEnxDoTaxHK2AtclTy1JVrrTqLcoBckT1WTyUX5QByxFnMrlKa0nNIsGUQ1rBWWNXUy0+cHGHEuOV6daoilNKuoEqSYKarnVe+MuIcZrU61RVZYBAGpZgadVoIvyvOAvuFBe5p92Dp0gCRB9464fDcIrmpRR2jUwvG2Fi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1195388"/>
            <a:ext cx="4714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QUExMWFhUXFxwaGBUYGCAeHxweIB4cHh8dHh0gHigiIBonHB8eIjEhJSkrLi4uHB8zODMtNygtLisBCgoKDg0OFxAQGywcHBwsLCwsLCwsLCwsLCwsLCwsLCwsLCwsLCwsLCwsLCwsLCwsLCwsLCw3LCwsLCssNywsK//AABEIAK0BIwMBIgACEQEDEQH/xAAcAAABBAMBAAAAAAAAAAAAAAAEAAEDBQIGBwj/xABPEAACAQIEAwQGBAgMBAUFAAABAhEDIQAEEjEFQVEGEyJhFDJxgZHRByNTkhUzQlJyoaKxCBYkQ1RiY5OywdLwNIKD4SU2RHOzNWR0lPH/xAAXAQEBAQEAAAAAAAAAAAAAAAAAAQID/8QAGxEBAQEBAQEBAQAAAAAAAAAAABEBIRICQTH/2gAMAwEAAhEDEQA/AOwcXzbUqFWoqGoyIzLTXd2A8KiAbkwPfjQc79K5o5lMpV4dWXMOUVafe0zJeNIkGBMjc2546Tjz79IH/mjL/wDvZT96Y5fOZreuk9oPpCOTyiZjMZOorNWaiaJYSpALKS0aSComRIvzxsnZ/j1HN01elVpOSqlkpuHKEgHS0GxG14xzj+Ea/wDI8sP7eY/5GxpXYDigy/Gw86UNEhoG47lTH3gMJcSvQea4vQpVEpVa9JKj+pTZ1DN7FJk3tg7HmPg6Z3jB4j3dPvatZ6LsxdVFMKz6R4iDEWGnpj0P2Wp11ylBc1+PWmFqHUGki0yNyQAffhuRc1a4r14zRNd6CuGqU11VANqYO2ttlJ5AmSLxAJxYY5RlPoyzgr8TY5wClm0qqsFiSajagai7CBKyCTBMYmGukcJ4rTzKd5RJalJAqQQGixKTusyNWx5TjUe330kLw6umX9Hao9Smro2vSslmUBrExK38jiw+jPszX4fk+4zFYVW1lgFJKoCB4VJAMSCdhuccr/hAn/xPKz9gn/y1MXMypv8AHbuJ8dy+WRWzVelR1ba3Ak89I3PwxkeO5YURmDmKIoGwrGouiemqYmbRjlf0pcSywz9FaNMPnWoFWqsxKJTKPC93MFiCxtESJmcaBwjPFeA52lybMUjH3PkPhh5K9L8N4vl8wCaFelWA37uorx7dJMYh4p2gyuWIXMZmjSZtlqVFUnzgnbz2x5x7McYOVzvCKtO001p1I/KVq9VGB6+GPgOmNg+kvi+W9K4hTylOaj0tOarOWYSrpK01vpYEKCZAEERbF89K7nnuMZejTWrVr0qdNiAtR3UKxIJEMTBkAn3YbhfGsvmZ9HzFKtp37uorR7YNsee+JVWPZbLCZAz5HsGmqf3n9eCOxVcrx3IhTAfLUVYRAYHLAwRz8QB9oGHkr0Xit45m61Ojqy9HvqupQtMtpBBa5L30gLJn2WJtiwi0G/XGWMK5dwz6UsxXzlTJU+Hoa6NUUg5mFJpyGhu68jH+WDe1X0kvkRk1qZQGrXphqiNWWn3bbMvimwaYcwp640DsF/5or/8Av5v99TBv8IU/yzI/oH/GMbmVHXM52syNJ2p1c5QpuvrI9RQwtNwT0xjle2OQqMETO5dnYwqiqsk9Be5xwztfmZ7Q1HEXXlcXy5HlONLQ/wDh7eWaXl/Ztz92Hkr1xxHiNKghetUVEmJY8zsBzJJ2AucLhvEqWYpirQqLURrBlMienkfLfHCe3HaCvUznBaXrFEy1XSWID1XZbsYPIAaoMamxtvZDsPxDK0uJI70h6VTc0glQnRVIaDdQB60ah0GJ54VulLtlknrDLpmqRqltEXgsN1Vo0lhOwPMYovpE+kheF1qFJsu9UVF1M4bSAswQtjqcbxbcXvjlf0b8VoLVp8O4nShKdcvSL+Hu6xGnTUH5pPXnE2273xns/TzVSk1eXSi2tKX5JcbM3No5LtvM2huZmjWuGfSQlXiz8N9HdYLKtUndkUsZWLKQDBkzbrje8VOX4FTXNPm2l67roViLIgvoUcupY3PsgYtsTZ+LjUfpI7ZHhdCnWFAVu8qd3BfRHhLTOkzt+vC7Idp8zm0SvVytOll3pGoKi1i7CDYMuhdwG2nYdcar/CM/4DL/AP5I/wDjfFr9FHCa3oWSrHOVWpd2f5MVTR+UIkANY3uT8rMlT9X9PtpknDVKeaotSpgGqwJ8AJhSbbTb9fLFN23+k2lkHoItPvTXRXV9WlQhaAxsTESfdjkGZ4KKPG6mQZwmXq5ldQOxQsKiL8CFnzxsX0+OBxDI+VJbbW7w4vnKV1rO9teH0nNOpm6KOACVZosQGB94IPvxaZHilGtT76lVpvSue8VgVtM32EQfhjgPaWoKnaShCgK1SgoWLQQFAj2Y23sh2a/BHC84/Eyr0aiqzZUXgiwXVMF2JUQLCBfE84Vv/Du2OQr1e5o5qk9U7KG9bf1SbNsfVJ2OL7HlviPE+8qcLqKqUqSuRRpKSzU1Wts7kyxmSDAtGPUWuYI5+63vw+si5rLCwsLGVNjz728/80ULj8flP3098eg8DPkaTNqakhb84oCfjE4ubE3HKv4Ry/yTLHpWI+KH5f7nGmdhuGq/HFovsaR/XQB9/XHoDifE6FJkWu6KXnQG3MRMW8xPuwLR7R5EjUuYobEyCNhaf1Ri5vIjiPYji44BxDNUM5SqkOAqsigkgMSjgEiVYHkbH3x3/hmaarSp1GptTLqG7tvWWbgN0aIkcjIwHm+L5NSpqVaM6gEZiN2BICnqQpNt4xMvGqBZVFUS7OqiDdqfrjblhu0xYYYDFfmOOZdNWuvTXSAx1MBAJgE+/EeZ7R5WmwV66KWq90AZE1NtItvPuxmNKf6T8znaeQd+H/jVYa4XUwpwdRQfnA6eW2rHCuL5atxKrw2nQY163oiJUMlij97VLGoeViCZx6P/AIwZbuGzBrIKCkBqpkKCSAJkdWA9+Fwri2Wru65eojMoRqmkRZxKEmBuAeuxxrNjO44h9JXZp8rxVcy0jLVQProJVGFPQUJ3GwInk1tjjUOEITwnPEEaRVoyvO5EH99/bj1hpxrvbrs16dkqmVRlpFyh1lZjSwbYb7R78XPojgn0fdmTnc3kAmpqdNe8zDAmE01ahCE/kswCwN/FOG7W9l6mTzueWs5RHp1alGo21aWDBAdte8jeV8xj0D2H4AcjkqOVZ1c09UuojVLswsecGPdi7q0lYaWUMDuCJHwOHrpHm7NID2WpGds+YFvzXFvdiXspS08d4beA1CgQfblo/fj0XToqqhVUACwUAQPdjJV8h8MT0RlhYWFjLTz72Ft2nrsfVbMZsA8jJqRB54L/AIRH/F5Iz/NtPkNe+O7acIqOmNeu1mPOXarhp/jA9NTIiNZP9hzPXy9mNMXLP6A3hMekoPeabxbHsCMLSOmL6I879rshWelw7iNClVcZajRp1NSEEGmdStEAlCSV1RFh1E9S7Pdscxn8vXr5fJMmike7FZoFWrvpWPyQABqtdotBxu+MQwkgESNx0nbE9LHnDtDSfiyZY6D+FTWenXpCkU0091Z7WVRA1MZuRJjHo6kkACZgCT1PXGWIM9nEooXqGFEkmCdgSbATYAn3Ym7TMEYWKKj2vybGBWvp1+o48MxPq9cS5jtRlKbBaldFJqd2AZuxXUBtzH67b4kVoX8IemWyOXCgk+kgwBJju3kx02+ODvou7UZdcllMoWcVlpOXGhgFCkklmIiLjYk3GNzPH8vKDWSX16IRzPd3aIXcdOfKcNU4xQNtTyAr6Qj6oJMeELq3UyOm++NXkZee+3uXzNapT4qoqHv69Tul0mUSiyrT8O4mCTtf2yT/AKWKdWtU4bXJZhVoA69JhTrJIIG0AiRyx37KcTp1BUZGkU2ZXMEQV33F/dioodt8i9EV1rzSILBu7qbKxUmNE+sIxfQ432syRHaDKmGZFfK6nVSdtM3P+eOwfSN2ffO8Or5en+MIVknmyMGj/mgifPEA+kjhYEjNKB4T+LqfljULaNyL4yo/SRw12VEzOtnJAC06huI3hLb88To8+jhtVfQabUqi1KdVhUVkcaPrFImRYR088dt7LdvMxmeKZjJPlO7p0tf1nikaTALTaH3EdRvjcuE8Zo5lS1CprW14YWMwRqAkGDcWsemDsN+iHwsLCxlpFmXZVJRdbAWWYnyk2GK38IZn+hn++TFqzAAkmANycQDPUvtKf31+eCKTOd7W0mrw1W0zp1VkJWYmOkwNsCpw4qSRwumJBUxVQWb1uWx5+zGyjO05P1qR+mPPzxl6ZT+0T7w+eKNfrUXYkvwxGJYMS1VDcGQbjGAo1AQw4WgI2isg/J07AR6oC+wDoMbGM2n2ifeGH9KT7RPvD54Ua5WSqQQeGqVK6SprrBAJYA25Ek+/GDZRjpJ4VTJR+8X65TD/AJwlfW88bN6Un56feHzw/pKfnr94fPCjWsylV6LUG4WrUm9ama6Qbg7aet8NkUq0DNHhVNCVCytdR4RsPU2G0eQ6DGy+lJ+en3h88N6Un56feGFFHmeO5pI1ZJFnbVmkX3CVw1LjuaOmciIf1CM1TOqxPhtewm3LB3G6a1aYCtS1B0YF2Fgro5vc30x//MV3Ecu7MCmZoqqvqUF4tpYRA9SAxErvM7gDBBR4rm/6Af8A9hPlhNxXNgT6AfP+UJ8sC0qtT1hmk/GMdDVBOjWCo3M+EMkGLOpMFYxd0+I09ImpSDQJAqCAY2npPOMFVNLj9ZtEZVT3glIzNM6huSvUX3GJ24tmQDOTiJN66bDc7csU2V4QKbhlzNDw03QDvI0q7UnZFI2BZHGoQQHWPUEk6KhkHOUiCCCO+jVamBt6sEVDI31CfKwWK8TzJEjJ2IsRXT4zGMlz+Z/oZ/vkxVZTvFampzNPQCJ0VLaVBkXa0+ACOj2E42DLcRQopepSDkDUoqAgHmAeYnniaARxPMlioyy6gASvfLImYkcgYPwOGOfzn9DX++XFfUyLiq9Zc1RV6iurywjcGlpIhvCBB1EzqaIwJSSuatQNmFAAGip6QdJukqUDTtqANovMyCLBdDiGd/oa/wB8uM/Ts3zyqj/qrgbheWKVhVqZqm9nEd4fyihFi2m2k2i077nBXHHFRFWnmKdM61JbvCLDcDSwMnobYgdc5mz/AOmQe2qMZekZr+j0x/1MB8HzRps3eZik1Mlj4qgLg+AL+WQA31hIBgeCAJIB2fzNN9GnM0101FY+MXA3WzDfzkeRwDelZr+jp/eDEeYfMONLZWmw6GoIxT5HL1O7ZXz6BiX0N3l1BpKgJHeEFtYNQiYBa0crbg1QU10vmaTCZWKhJEknTqdiWWIAm+/KACBBw5t/wfl5jqvtjbacSVKVYwDkaJAIN3WJACzt+aAPcMXXp1L7VPvj54Y5+l9rT++PngqhGSrW/kOW63YHlHToSMO2Wr7ehZWIAuREAsRaORdj/wAzdcXo4hS+1p/fHzw/p9L7Wn98fPCikormkDBcnl1DElgrwGJ3J6k4DThVQCBw3KAXsCoF7m0eeNlHEKX2ifeHzw/p9L7VPvD54Uaj/FwR/wDSclyt4OW3LlyxnS4KysGXhWTDBtYIKSGtLTG9hfyxtX4Ro/a0/vj54Y8So/a0/vj54UU2U9JT1MjRTf1aiiZM8h1n4nFpkK2YZvraSIsbq+oza0R7cTfhCl9rT+8PniSjmkcwrqx56SDHwxBJJ6D4/wDbCxlhYKjr0Q6lWEqwgjqDivPZ7LfZD7zfPFm2I6tTSpY3gEwovA/zwRXDs3lR/M/tN/qw/wDF3LfZD7zf6sScA4zSzlFa9AsabzpZlKzBg2N4kYIyGbSqgekwdCWAYGbhiCPcQR7sXoDHZ3LfZftN/qw69nssP5r9pv8AVgGj21yjU6lUGr3VJzTqVO5qaUZY1BvDIAkSYgdcW1XilJaBzBqL3ITvO8BldETqBG4jph0QjgWXH83+03+rD/gOh9n+23+rBHEM+lGk9aoYp00LswBMKBJMCSRF7YCynaPL1Mp6ZTfXQCFyyqSQB60qBqkcxE4dEw4JQ+z/AGm+eF+BaH2f7TfPB6mQD+/EOdza0kapUOlEBLMdlAuSfIDEUN+BKH2f7TfPCPBaH2S/r+eJ87nUpUnrOfq0QuxALeECSQACTbpgLL9o8vUyhzlOpry4UsXVSSAvrSsapHMROCJRwLL/AGKYb8A5f7FP9+/A+f7S0qVellylZqtZC6ItObDeSSACOYJwZwri1LMBzSYkoxR1ZSrIw/JZWAIPPa4xenEZ4BlvsU/X88Y/xdyv2Cfr+eLCtU0gsZgAmw6XxU5btPl6mUGcQuaJ9U6DqbxafCnrElrARJ5YnRMOzuWG1BP1/PGQ4HlxbuV/X88Nm+N06fdKwfva093RC/WGBLEiYAUbkkASBMmMRHtJQ7ivXltOX1d8mmHQqJYFTzi45EXBOL0EHgtD7JcL8CZf7FPhiqp9tcvooVai1KVHMFRRquo0nUJXUVJ0E3jVGC892jSnmlyvd1XrNTNRQirBUGCZLACDaDh04MHCKH2NP7ow/wCCKH2FL7g+WIeF8ZFZ6lPua1JqemRVUCQ0wVIJBWxEg74nyWfpVXqim2pqL91UA5NCtHwIv7RiBvwRQ+wpfcHyxj+Bcv8A0el/dr8sH4ouJdqqFDOUMnU1irX/ABZgaTvuZkGRG3MYA38B5b+j0vuD5YQ4Llx/MUvuD5YC7P8AauhnKuYpUNZOXbTUYrCzJA0mZIMEgxtiwGepLXFDX9a6NVCEknSCFJE7CSLe3F6GHCKH2NP7ow34Fy8z3FP7owLxftHTy9ehl2So9XMau6CKCDpEtJLACBe+JOH8cpVWqquoVaP4yiw0utpFiYIPJgSD1w6JxwbL/YU/ujGX4KofY0/uD5YpuH9sqdfL+k0MvmalLxQVpqSdJgwuvUbiNsXuQzQq00qLOl1DAHcSJg+fXDojHC6H2NL7i/LCHCqH2FL7i/LEPEuM06NSnSIZ6tWdFJBLEAXYyQFQfnMQNhviBO0tA0K9eWAy+rvkK+OmUEsCvsuCJBFwTh0G/guh9jS+4vyww4Tl/sKX92vywBlO1WWqZJs7TYvQVWdio8ShbtK7ggXI6YfiPaajQq0KLpV73MAmkipJOkAsDeAQN5OE0HLw2gQD3FOD/Zr8sS5fI0kMpTRDtKqAf1DAWR44tSs1Du61OoE1/WJpDCQDpMw0EiY2kdcWuIFhYWFgptV459MVHFO0GXpVqeVqVNNasjtTWDBCgky2wsDv0xbahMTfpgTiXCqFcKK9ClVAMqKqK8Hy1AwcEaF9H+ZenwLKIik1axenSWQpMvUYkEwJFNXcfo4b6OKrZHO5jhlRDSRv5TlUdwxCMSrJqBIMEWvNmOOhVchSZqbNSps1L8WxQEpy8Bjw26YjrcIy7VRWahSaqsRVNNS4jaGIkR7caqRzLsHSzVahxTLUBRRGzuYTvahY6dUAgIBDELG7DfF1nez3d5Kjwmmr5hFpE1odUaGL6D4msDVlgP7KNsbrkOG0aAYUaNOkGOphTQLqPUwBJ8ziRclTFQ1RTQVGADVAo1EDYFokjyxKsc97J8ad+D5yhmDpzGRpVqFWTyRG0NPMaRE89JOIu1vCavDXzGYyiFspmwyZmgNqbuCq10HISRqA+Wnf14LlhrIy9GX9c90vikydVr3vfngw0VK6dI0xp0xaIiI2iLRhSM8az2zpmunoi0WrLUUmsqOqkJBC3Zl3qX/6bDGzYgXKUxUNQU1FQrpNTSNRXkpaJI8pxMHP+x/FHfhWbyuYtmclTqUagJvpCnu23Nitp56TgXthwupwxsxmsqpbJ5pWXNZcbU3YFRXToJPi+Uaeg/gTLTUPo1GagIqHullwbkOY8QJ64NWmANIA0xERaNojpGLSNP42f/HOHD/7fMx7fDgfgQL8dz1WiZoLl6dKqw9VqwggTsWVLHpPnjbc9wfL1jNbL0ap61Kat/iBwVRoKihEUKoEBVEAewDbCkNmRKMDtpP7scY7CcVqZLL8PzGaipkHRqaVNP8AwtU1HGpr7OJGvcC1rhu0vTkaSJUiCDeRGxnfAp4TQ7vuvR6XdzPd92umeumInzwzTWoZwFO0GXrOfqa2SalRefD3gfWVB21FLjqPZiqzNAtW7RZhfxDZYUtc+FqlOiQ8fo+qfMnzx0k5Gn3fdGkndxHd6Bpj9GIjEi0FC6AoCgQFAER0jaMKkcY4ZrzeX4bw7OxSydWjSelVp375kH4lnNqbC9gCTAg3xtXHSDx7KjvjR/kNTxApPr7eNWFx5TbG8Zrh1KpTNKpSRqZ3psoKnntEb3wkyFMAAoGi0sNR95aSfecWkazleO0qK5oU876XUDrBdlISpUIp06RZAFvUEkASBqJxreQDcL4tT71Up0OIJoYiprnMJtUYlVgvqiwuWJx0wZGnf6pLxPgHKY5cpPxOJGoqTJUEjmRfEqxnjlnb3JHN+lVsswOYyuaytKmQQdJW5Ps1Zhp80PTHU8YLSUTCgTvAGGbDXOuy9KnlOOZ3LhgFfKZdxJ27pQhn3S1+s4q+171l7jjdKmIpVA+oVJL5V4UJo0iJU6rtYu+OrNlUJJKKSdyVE9N46Yc5dNOnQukfkwI+G2LSNC7S52nU4pwKqlRTTf0hlMi4akIP+XvwkU1uPvXoHVRo5Lua9RSNOssWFOdiwBDEco9mN5fI0msaSEDaUHO9rdcTBFACwAuwWBHsj/LEpHJfo90Dg4ZuKPlV1VR4XogL9Y0HxIWkyDZpvaLY6nwzNrWpU6qElHUMpIIJBFjBuJF73vjP0On9mn3R8sSogAAAAAEACwA5ADphu0zGhVaL0eP0q9crorZI0UqbL3quHKCSYJWSATeT54r6NAnMcfzYIGXekKavNmanShyDtCtInrI5Y6ZVpBgVYAg7g3wjSWNOkafzYt8NsKRy7t9wWpkBm81k1Jy2Zp1EzmXGwLqVFdBygtLct+Vwd9IKTxfgwFU0ifSfrF0yvgXbWrLfa4OOiFARBAiIiLR0jpiOtlUe7IjH+soP7xhSNcyPEKWXr1lrcSNeKQcrUNMdyqsQzE01VQGLqLiTp5xbZ1aYIIgj49IOBhwyjDDuaUMulhoW67wbXE8jgoDED4WFhYKYDD4Y4fAQ5jNIka3VJ21MBPxOMUz9I7VaZuBZxuwlRvuRcDngfjWRNWmETSDrptLdEqK5Fhz0xgLMcHdqpcFQO/p1ANTAaUVQQViNUrb/ALYqLejmkf1HVrT4WBttNjtOHr5hEu7qs7amA/fit4Bwx6AKswYeK8sd2ZrA2UDVECZgG2M+O8Pat3WltOhmJhmQ3Rk8LKCQfFMxyxAac3TgnvEgEAnUIBMQDexMiB5jGPp9K/1tOxg+NbHpvvY28sUGc7OVXrd6HpialF2SDBNJqZBFrHSHUb+sp/Jgv/Fx+7a6mocwamrW4ATvzWCiB4WmxIHn5YswX6Z6kWCirTLESFDgki9wJuLH4HDnN05Yd4kpdhqHh/Svb34pBwSqaq1SyeEUvBqYhu7NX1jFzFSQ0essxBs1XgFQ0lpakimlVUe+py6snjtYQxJgnUwBthMGwUqqsJVgwPMGR8RhmqKp8TATtJ9gt/vngPg+SakrqxDS2rVJLXAEMTvEaQfzQsiRJbP5BnNQqw+spd0Q19IlvEOp8RkHeFuIxAWubplygdC43TUJ2B232IPvGHr11QanZVEgSxAEkwBJ5kkDzOBMjw8pUqOWJ1EaRJiNFNbjYt4J1DrGM+K0WdAijeohJmNIV1Ynz9WIHMjASVzSltRWVXU0tGlbwTewsbnoemIqS0GUMpQqTAIaRJtEzvfbzwDV4TVNRqgqLLrUR1Pq6WjRECZWBMk7tETjDMdny1JaYfTA1FhJJqhVVHJafCoXbfaCIxRYaMvcSkhghGrZiAQpv6xBBjzGGzGXoUlZ3CKo3Y2A2F/fgdeDE1u+ZwHLKW0gwwCgaSCeTDUDuJI5mTeK5U1aL0wwUsI1ETHuBH78QCGvlAFJemA2rT4onTZuf5Jseh3xk5yvi8S+FtJhjZo1aYB303jpfASdnmGgCqIQ1iJVpIqsG8bCoCzBgZJ9ab3uSE4Q4qGr3il9TEeAgQyU0NtW80wQfMjzxRKKeVIn6siVEzN3jRz/ACpEdZGJMtRy7yUFNoMGLx/sYDTgJ1K71dVRe7lwgBfQFkNcjSzqGgRpPvkrg/DmohgX1A6YQAhVgGdIZmIB/NmBAgbyBNbM06QAYhRBgeQ3P6Im52GGHEKckBwSrhCBNmI1AHz0wfYQeeIc3kGNQ1EcKTT7tgy6hEyCBIggk+23TEOR4KtN0dGaFopTCNeSgKq5/r6CVPW3QYcBdLidJlDLUUq0aTybVOkjqDBiN4wTTcMAykEEAgi4IOxB5jFDluzjLTWl3vhUoZCsGOkaZnvDpJERpgAjY4t+HZbuqSU5B0KFBChRAsPCLC0bW6AbYgxqcSpLMuLb+2QpHmQxAIGxOGfiVITL3V9BABJ1AaiAAJJC3tyvtgOpwlmotRFQd2xJBKHVd9dzqEjcbA36i+FDgRp1DUp1AG1OQGUsArrSBU+OSZpKQ09REHF4LA8SpW8YMrqBUEgiC1iARJUEgbkCRjClxei2gipaoVCEhl1agSsSBMgGDzi2K/K9ndBQrU0lQQTpIZrNZ4fSy6mLAabWAIxFkuywSktFqgamCsroILaaZpzJqGGjSZEQVsMOC/o1Qw1KbX5EbGNj54hfiFMMyFxqUoGXmNZhLdGNgdpB6YzyOX7umqFi5UQXaJbzMWk4AzXBg9YVS8MHVhpF9I0yjGbqSobYQQPfAWeJUgGPeLCSWM2ABgmegNjGxxnTztMtpDgtqZY81gsPaAR8cVWV7OqKdKi7a6VGiaKiILIVCHWZgnSOQAJv5CXhnBTRZn70u7BdRZbFrd48A7uFW2w0je+LwXGFhYWIpYWFhYBsI4fDYBYfCw2AUYfCwsAsNiq49VqjuRSnxVCrQQLaHIkmm8DUFExzjniB+NOjCmaLv4wjObGLguwCQAY1CDEGbbYRF7hsUNPtCxAPo7D3sYsTeE8oHmyixxZcMzrVQxamUhoEmZ8xYW/77RhFGTh8U3EeIPSrMQruopJ9WBaS7SQdJJYADwztyk3xqcadSQaGxIkOTsqt9n/W02m4PQnCIusPiibtAw/9O/qgm53JgrGmZAv8AJJwVkuJO76Xo6RLjUGJ9VivNBYxIO0EdcIo2rTYnwvpHTSDiPuan2v7AxhxPOtSClaZeSRAMRCk9DuRF4uRibJVi9NXZShYAlTuPI2F8EYdxU+1/YGF3FT7Y/cXFLl+I1hVqBxVKg1O78HhaGAhiE8IVYK/nAsZYiA9btFVGv8AkreFkUHxnUCLsPB6oPvjlPhxYLj0ep9r+wuH7ip9t+wuMeH501NcoyaWgagRqWAQwkCJ6G4jFZxjMV1zCd2X7uKZeFkAd54oAQ6iVsRqGkHVBiMBaChU+2/YXDrRqc6tumhcUqdoqpVicsQRPhJbxdAv1e53vFiOdhN+Gq2ksMsTCsYlr6UV4um5J0iJuD0wF9jEiSPL/uMRZKsXRWK6SR6vTy2H++u+KbLZquGquwZkWsygGZ0l1E6RSnSqkkEEzzxBsGFinocXclQ9IqdUNAcwNMgg6ADLeHlizzROh9MzpMRczFoHXBUmHxreW4nmKaU9dNqpqU9cgMCh0LCt9WLl5OwiYvAmStx2ss/yaQAsQz31FxMd1sNOrrDLaTGLEbBhYoa/GqwEjLgghjGqoGGkTBHdesZEQevTGQ44+pF9HaGMEyfBdfWGjcAmYnYXMkrIq7w+GVpAPXD4BYWFhYBYYDD4WAWFhYWAY4WFh8AyiMPiuzXHMvTLB6qqUMMDNjAPToR8R1GJKHFqLuUWopYBiQJ2WNRmIgah8RgDcLFcOO5eC3fJpFLvtU27uJ1g7FYvbDVOPZdWZTWUFZ1b2gEm8RsCfdgLE4QwFlOL0aj6EqBniSt5A85Fr2vzBG4ODsApxiRth2aL/uE4jGYW3iFxIm1uuAlwpxF6Sn56/EYzZwNyBgMpw2MKldVmWAjz/wAsLv1gNqEHYzvz/dgMauZCmIc/ooxHxAxH6aPzKn923yxLUzCqQGYAkTe2xA39pHxxj6ZT+0T7w+fmPjgiP07pTq/3Zw/pv9nV+4cT06gYSpBHUGcRenU9SqGBLbRefeLYBvTP7Op93GJzQv8AV1RPRD/ucZVs6ixqMSSAYMWmZMQIg79MM3EaQ/nU+8P974Bem/2dX7hwhnf7Or9w4lqZhFMMyg9CRPPl7j8MRHiFIWNRR4Q1zEhpgifYcASrT1w+BMxxOkia2qLpvcGZjcAC5PkMY0+K0WAiot4gTe8ct/yh8RgozD4DbidEMVNRQRuCY8jvvEYzo8QpOYWojG+zA7b/AAwBOFgAcZoWPepedzG25vy88TNnkGrUwQK2mWIAJ0hre4/qOAJwsBpxSidq1M/848/PyPwOMhxGif52n98fPAEjD4io5hHnQytETBnfbGDZ2mCVLqCDBBOxgNf3EH3jAEYWIlrpsHU/8wwyZlDphgdfq33sTb3An3YCbCxjqExN4mP9+3DVKqrEkCbCTv7PeR8cBmMLDYfALCxBmHlWCtDbCCJDRI3m/OCMV4TNhgNVIgATMk3IkwAP60befXAZ5vs/l6jMzoWLGT4238NxDW9VNreBTuMYv2dy5sVbZhAq1BZokWf1fCLbCLYhWlnvz6RneZtvtC+zfphD01tzREG4QnfSbGQbXB67e+ogHAMpEejVI06I1VI06tWmNcaJ/J2wf/F/LlQpRisAaTUciAhpgEFr+Akecyb3wuF1cwwqd4KYiyMlwTeSb7hrEcoO+JeHGsbu1NqZWVZdzJkX206emAbK8Fo031okPBGrUxNyCZJJmSATO5uZk4sMVAGc2LUJ3iG28M+fX4jE3D+/+s716TEABQmwN7tzvb4YgsCcUdVlijqy7VB3aeIAmLNYD3X/AEhgjJrmda969IwJZUmbgjYj1dQt78YUy0UwlZUPdIdBAOwN77Aj/CemAhFCk4Z/RXBWPCwI1SbwAbkRPw5Ym4hWVhTc5Z3aCVBX1CCPW6EwDz2xmKNcqJzCggXhVifM9BfpP6sTKraSnfDvCZBtsNMgLO3+rABV8yGOo5SoTzlfFaem9iY9uHOYSpTBbLOdDhAhWSJUAmPzQCQd7DFhlKFRT46msRtpi9r+ze3niKhla2pS9bUBBgLpmxB25XmDgAc7mkZKtStl2hBTjUIYktsCbWaDM4HIprp05Gob+Lw3238zIFzi5zlGqSTTq6bWXSN4PMgncg+7zxAcjmP6UZ5RTWOc2i/LFERza0GdUy9QKI8SjwdSegAm5+WHVlWpSjKt4lBDqB9XqJLBrxvBtNycH+jt3eguZ/PFjvPW1rYhyuWrBpevrFraAOk3GIIqj+EfUmr4qkREDxMpEnmQY874jyFBXJ15bu3B1TAvckCQbkCJG2LHJNKz/Wf/ABths2X8OiN/FblBuLjmAPf5YCOpwyk0FqYJAAk3MLtfcxjJ+HUjBNNSQAASJgDYX6YE9NzEf8Ne/wDOC+99ueJqVaswqTTCEL4LhpPi8x/Vtbc3wEp4dSsO6SASQNIgE7mOpxHT4fTJM0VWG8JESbDxAi46R5dMDU83mYXVlxqMkjWBF3gb3sEv5t0jEvpWYj8QB4iLuPV1AA77lSTHKI54AmpkKTHUaaE9SoJ+OHp5NFOoIoaTcKJvP674hrPWKoUUKxbxAjVAvf1hbbzvtiBM3mSDOXANo8YPIE8+sj4HAE0uF0ViKNMEbeEW9lsA5tJ70CitU9+DpZQR+LpzuRDaZAPU4nOari5ojSLmDJ3vAm/hkjrgXiDwK31jUwa2mVUtJalTUTpuLkX/AM4xcAWaZHkNw9zrkMU3B5iQJkamM7b3viXL5alUDKcgwKKSveAeIwLT+cSdz54lztZXYNTzqU/CogMH21X9aLhhJI5LfEvFKBepTC5s0yygKq7sfEdUBouPKPDgIcnW7kSuUq2sdAIUydwjNv8ArFxiLNPTqMTVyNZi0SdJOyiJvfp7RgylXimyPmaYcMQH1CRBEi8bEx7CBM4WWzRVKi1M1SJsqMCNSkiBquZbURgKqhkaDU2Ho1Ve6GsFrFiGuthEEKNrwbXvgik2Wpqlejl2nVFpDDkZuZtMA2tywZlaNc6AMyjqpUkflQCsy1ySQCPFvJnEnElr95qpVkUEaQrTGozFoN5j3SMBhm87ScUqhpVmMkqApBGll3WRzgweQPniHO8RoVdIqUqse8RJX81tv9ODcvRzASpNRC5aUm4W9x6otG2Ia2VzAWmErL3lzU1mz3Bt4dgJEACx64A/hBTuU7oEU48IPtPmf34fGWQnu1kqTFynqn2YWIin40mWNQmq7hgt1VmFjpvbmIFxccsDCpkyfxj2UkxMRZQTA3vbFvmDW1nQqMtok+yZ5zv7o3OMC+Zn8XS36+Rvv7P14qq5s9k3VAajQpOky0nUSNxeJ2nywVSydFXaiuss4Gq5sBLAz1JMefPbEmvNT+KogWk6p6f9/wBXswZmTW7saFTvCLybC1yOsHAUnf5M01VtQWnqgQSRcMZ0g+2+4M7EEuuTybIaoZiqsATqIKmSNrECW28vLFvxHvQF7nTMknUQAYUwNuZjbkDgajVzPeCadIJIm/iiTeJ6be+3QB6jZYLl3HeNCk0Y1EkL4jNt45HDZNsrUrKU1a9bMDcDVc++ZY4PzZzMsKYpheRJOrYX6SGnfyw+f74MrUyNIVtSsRvHhvG073HtwFfwY5dahFPvA7E2YsRYEnyAubHng6jw6m9OmXWT3aDc7ASNj1JvjLKVMwWHeLS0GbqTO1tze+Bvw3RorTSqzBu5D2puw0gXMqpAiOZ6dRgC04TRVGRUCq5BYDnGBMzkspQCalCCfBGrcQbR0gYeh2myzuUWoxYUzVI7up6gJGr1byQQALmDE4GPa3JMJLmAhqeKjUEIGKlyCllkG+0Cdr4gOPHsv9p+y3ywl4/lztVHwb5YiXiuWIc6T4NIYGiwMtAUAFASSSBAk3xDQ49k3FUqdQpKrPpouYDgFSIS8qQbTAMm2KC/w/lvtR8G+WJ8rxOlUOlHDHeIPLfcYp6/a7IorMzEBApYdxU1DUVCyujVJLqIib+3BWb7Q5WizByykBST3LwA0R4gkXJA3xILrCxT0u02WZ3QVPFTqJSYFHEVHnSslQCSBNtpExInPJdoaFVkVDUlywWaTrJX1vWUerz6bYQG5IeAfpN/iY4go8XpMwXVpY2AcFSTJECdzIIgYnyJ8A9rbfpHGS5VJB0LIMg6RYyTPtkk+84AVeNUdWkvpMkeIFRIJBEkATY4qszTpGp3npL0u+AeAAsgQonnJJ2O9+ljMtTLPpqZRIJJ1gLAtN+erVN/PAlZ6kEtklhVGiACVM3A0ybWIKxETijBMgkqFzlQ96QwCn1gwImx9Ugett4Rh1oUnbw5uoGjlZmAQX2BKwJtznng7NV2RxpyusKQgfUAQBo/OEx4jtzU4zCMHp6csi6gC728MzqXYEnz2vgKvKLTqyRnKrBQHIaYgSdjYxI22gYuTxigFk1VNjtcmN7DnbbFaoqq7/yRCJ0hwgBK6mBJuSRogR7TzAwbwzKI9NWfLorbwaYEdLcsNBL8TpBQ2reYAuxjcBdyR0wDm9cVNFJap9IEq14imhDDzkAeUzizOTpwB3aQJgaRad46Tin4iBpearUv5ROoBmk90DED43tKjywGHoocOTklQhVC2GogkqVkCw0hTbBbVj3lJjlmLFU8Y/mydQYGYsAfbfboLnlmihOb9SrLVYI3kBGCkQPEN+gxFR9IP/rkiAQSgBvqsQRYxB672GAWf7sMw9BqN4jqKqfFuNQg3khd+WICtLwsMjWiCYhwy+QEwCfb/ni2yhqFHb0pHDAd20LCkyZNrkiPhtiEB2pqqZpO8V6kuTMtLALE+qrGCt/VAwEOVajSC10oVV8TJpUkmAGILKTtYCD6pjpiGtlaWXrL3eXJHhbXreR6x2gjcbT+V7iZRq5kNLV6GhWAdWiVEzEi0lCCJ6jBmit3p01E0agWU3YLAsLWmDv1wFHxLKZctTf0ZyagLsRIImSQ4gwTqYiDMrEjEVOlk+WXqyzDZj1JknVAMiSOR8wYtnrZsu3d9waerwuDNp/KvuBvHURzhqdTNOo0VMqwafVJuLSVIkTduXTrgLXhmnuk0AhYkBrGDe+FiWiDpAO8cv8AYwsQVGeeiKja6lRDF4JAPhi0DcAj4+Vo87Vy/c01etVAPjRxr1ESZM6ZiGg+R6YI41xM0WUBQdQ59S6LP7W3lippdpWYE90kgAc9pxQXw7M5ekKjrmKrgBS2su0BiQsSOtpHvxDSp5eq4VMzXkkqVl5mG5kWgTeY2jlgjgnGWrvpKKq6Zt5iYwVQzrNmWpQoVFblcn6uL8o1HAAcO7jWCa9VnEvDzEASTEECze3cdcNm87lTUar3tTUACUUEagvK6jodyIvthuN8ZqUqjBdEAtHhvZKbbz1Yj2YtclXLUGchdQ7zlbwswFvcMBV5/iGVZ5NeqpiCF1Abx+bvPTaPZicJQ0ChrqP3pVhJlgJBB8QsJXY38sPwjirO9RGVToDHUBEwxi3swDV7RP8AVwifWMF22lFfrfeIwE/BO4FQaKtYtBhHJIgKB0gAAbEi84sxw6nVpp3iaopaLk3VguoWOxIHwGAuEcVapU7sqoAUmQL2iOcc8W+R/F0/0F/cMBS8UygywWplsr3lQkoYLE6SGMTNpa2o2XVJxQ5PKs2WqVK3DBqUMlKmpeTTSVUMpOoBjsokaWB643/CwpHNKuezuhlpcNXS9KlKOtW7AUxoM7aZMMLeG5EThZTPZ9Fqr+DaQR3UNpp1fGullJK8iFRVA2IZb9Ol4gNB/tT91flhRpiMXaHyAbVX0MTQqAd0IC1Tq3OoUzG4CHmBhVXzLqBUydJyVC6RRqAaVL6VMmILKoA/J7wMbA43lRa5nzxijzPkY/UD/nhRrXAuFo5c18nSQh/qyKZGoLsxnZvFYGIhokXxe0MlTUytNQVZoMfnkM5H6RuepwXhYgG4d+LHtMfE4WdFTw92fyvFYbQepHOB78Lh34se0/4jgnAV1Y1yKZXSD/OCxgSLifKcS5dqzatYVBp8MXM/GIFvbPlcVeAoJipUEkmQwG51RYbTyw1DgIVgwrVjEWL2MEGDHK0R0JwDCrnIEJSYwJJMXi4setvZeeWLHL1mKgusNF1Bm4mY8jFievLAdXgqMzMHqKzGSUbT0gW3Av8AebEC9nVH89WmIJ1wTdje3Vj8TgLrDTivPCbIO8eFYtBIhpbXDWuJxDmOz6s7OKlRCxltLATcGNtre/4yFtiozaGHikKv1xsRMfVx1G/qzsNRm04O4fk+6UrrZxMjVcjynp5csBZnINWDqKjUytQnUs3lIixFrz7sXAIaohkbIHSx1MIBBIiCbX9u4jrbEZyNJqQqnJly5X6tbRv44MdRJ5gDpg6jk6tJqbNXNQatAUrEA+eq5hdzPzY5avTemXzBdS/q6AvWLg7QducA4CvypQoKbZOrpdwXBUwPCFnkSBAAnkBN8PmqWUp1CnotVmBvoUtN1afWuJIv7vLGWYFenZa5ANRVA0AxrcXliSd9p22jlDWzGYS5rlrrPgAtewja95vtG2AwapQWm9L0WstNmBedQEGVkG4mBcSBcXxaZl6VKpTqmlWLMsgqC0WjxX3g+e3kMV2f4tmEdwKi6dZABpiwlxBvewF/LAlXtLXp6zKtEnxDoTaxHK2AtclTy1JVrrTqLcoBckT1WTyUX5QByxFnMrlKa0nNIsGUQ1rBWWNXUy0+cHGHEuOV6daoilNKuoEqSYKarnVe+MuIcZrU61RVZYBAGpZgadVoIvyvOAvuFBe5p92Dp0gCRB9464fDcIrmpRR2jUwvG2Fi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4800" y="-1042988"/>
            <a:ext cx="4714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QUExMWFhUXFxwaGBUYGCAeHxweIB4cHh8dHh0gHigiIBonHB8eIjEhJSkrLi4uHB8zODMtNygtLisBCgoKDg0OFxAQGywcHBwsLCwsLCwsLCwsLCwsLCwsLCwsLCwsLCwsLCwsLCwsLCwsLCwsLCw3LCwsLCssNywsK//AABEIAK0BIwMBIgACEQEDEQH/xAAcAAABBAMBAAAAAAAAAAAAAAAEAAEDBQIGBwj/xABPEAACAQIEAwQGBAgMBAUFAAABAhEDIQAEEjEFQVEGEyJhFDJxgZHRByNTkhUzQlJyoaKxCBYkQ1RiY5OywdLwNIKD4SU2RHOzNWR0lPH/xAAXAQEBAQEAAAAAAAAAAAAAAAAAAQID/8QAGxEBAQEBAQEBAQAAAAAAAAAAABEBIRICQTH/2gAMAwEAAhEDEQA/AOwcXzbUqFWoqGoyIzLTXd2A8KiAbkwPfjQc79K5o5lMpV4dWXMOUVafe0zJeNIkGBMjc2546Tjz79IH/mjL/wDvZT96Y5fOZreuk9oPpCOTyiZjMZOorNWaiaJYSpALKS0aSComRIvzxsnZ/j1HN01elVpOSqlkpuHKEgHS0GxG14xzj+Ea/wDI8sP7eY/5GxpXYDigy/Gw86UNEhoG47lTH3gMJcSvQea4vQpVEpVa9JKj+pTZ1DN7FJk3tg7HmPg6Z3jB4j3dPvatZ6LsxdVFMKz6R4iDEWGnpj0P2Wp11ylBc1+PWmFqHUGki0yNyQAffhuRc1a4r14zRNd6CuGqU11VANqYO2ttlJ5AmSLxAJxYY5RlPoyzgr8TY5wClm0qqsFiSajagai7CBKyCTBMYmGukcJ4rTzKd5RJalJAqQQGixKTusyNWx5TjUe330kLw6umX9Hao9Smro2vSslmUBrExK38jiw+jPszX4fk+4zFYVW1lgFJKoCB4VJAMSCdhuccr/hAn/xPKz9gn/y1MXMypv8AHbuJ8dy+WRWzVelR1ba3Ak89I3PwxkeO5YURmDmKIoGwrGouiemqYmbRjlf0pcSywz9FaNMPnWoFWqsxKJTKPC93MFiCxtESJmcaBwjPFeA52lybMUjH3PkPhh5K9L8N4vl8wCaFelWA37uorx7dJMYh4p2gyuWIXMZmjSZtlqVFUnzgnbz2x5x7McYOVzvCKtO001p1I/KVq9VGB6+GPgOmNg+kvi+W9K4hTylOaj0tOarOWYSrpK01vpYEKCZAEERbF89K7nnuMZejTWrVr0qdNiAtR3UKxIJEMTBkAn3YbhfGsvmZ9HzFKtp37uorR7YNsee+JVWPZbLCZAz5HsGmqf3n9eCOxVcrx3IhTAfLUVYRAYHLAwRz8QB9oGHkr0Xit45m61Ojqy9HvqupQtMtpBBa5L30gLJn2WJtiwi0G/XGWMK5dwz6UsxXzlTJU+Hoa6NUUg5mFJpyGhu68jH+WDe1X0kvkRk1qZQGrXphqiNWWn3bbMvimwaYcwp640DsF/5or/8Av5v99TBv8IU/yzI/oH/GMbmVHXM52syNJ2p1c5QpuvrI9RQwtNwT0xjle2OQqMETO5dnYwqiqsk9Be5xwztfmZ7Q1HEXXlcXy5HlONLQ/wDh7eWaXl/Ztz92Hkr1xxHiNKghetUVEmJY8zsBzJJ2AucLhvEqWYpirQqLURrBlMienkfLfHCe3HaCvUznBaXrFEy1XSWID1XZbsYPIAaoMamxtvZDsPxDK0uJI70h6VTc0glQnRVIaDdQB60ah0GJ54VulLtlknrDLpmqRqltEXgsN1Vo0lhOwPMYovpE+kheF1qFJsu9UVF1M4bSAswQtjqcbxbcXvjlf0b8VoLVp8O4nShKdcvSL+Hu6xGnTUH5pPXnE2273xns/TzVSk1eXSi2tKX5JcbM3No5LtvM2huZmjWuGfSQlXiz8N9HdYLKtUndkUsZWLKQDBkzbrje8VOX4FTXNPm2l67roViLIgvoUcupY3PsgYtsTZ+LjUfpI7ZHhdCnWFAVu8qd3BfRHhLTOkzt+vC7Idp8zm0SvVytOll3pGoKi1i7CDYMuhdwG2nYdcar/CM/4DL/AP5I/wDjfFr9FHCa3oWSrHOVWpd2f5MVTR+UIkANY3uT8rMlT9X9PtpknDVKeaotSpgGqwJ8AJhSbbTb9fLFN23+k2lkHoItPvTXRXV9WlQhaAxsTESfdjkGZ4KKPG6mQZwmXq5ldQOxQsKiL8CFnzxsX0+OBxDI+VJbbW7w4vnKV1rO9teH0nNOpm6KOACVZosQGB94IPvxaZHilGtT76lVpvSue8VgVtM32EQfhjgPaWoKnaShCgK1SgoWLQQFAj2Y23sh2a/BHC84/Eyr0aiqzZUXgiwXVMF2JUQLCBfE84Vv/Du2OQr1e5o5qk9U7KG9bf1SbNsfVJ2OL7HlviPE+8qcLqKqUqSuRRpKSzU1Wts7kyxmSDAtGPUWuYI5+63vw+si5rLCwsLGVNjz728/80ULj8flP3098eg8DPkaTNqakhb84oCfjE4ubE3HKv4Ry/yTLHpWI+KH5f7nGmdhuGq/HFovsaR/XQB9/XHoDifE6FJkWu6KXnQG3MRMW8xPuwLR7R5EjUuYobEyCNhaf1Ri5vIjiPYji44BxDNUM5SqkOAqsigkgMSjgEiVYHkbH3x3/hmaarSp1GptTLqG7tvWWbgN0aIkcjIwHm+L5NSpqVaM6gEZiN2BICnqQpNt4xMvGqBZVFUS7OqiDdqfrjblhu0xYYYDFfmOOZdNWuvTXSAx1MBAJgE+/EeZ7R5WmwV66KWq90AZE1NtItvPuxmNKf6T8znaeQd+H/jVYa4XUwpwdRQfnA6eW2rHCuL5atxKrw2nQY163oiJUMlij97VLGoeViCZx6P/AIwZbuGzBrIKCkBqpkKCSAJkdWA9+Fwri2Wru65eojMoRqmkRZxKEmBuAeuxxrNjO44h9JXZp8rxVcy0jLVQProJVGFPQUJ3GwInk1tjjUOEITwnPEEaRVoyvO5EH99/bj1hpxrvbrs16dkqmVRlpFyh1lZjSwbYb7R78XPojgn0fdmTnc3kAmpqdNe8zDAmE01ahCE/kswCwN/FOG7W9l6mTzueWs5RHp1alGo21aWDBAdte8jeV8xj0D2H4AcjkqOVZ1c09UuojVLswsecGPdi7q0lYaWUMDuCJHwOHrpHm7NID2WpGds+YFvzXFvdiXspS08d4beA1CgQfblo/fj0XToqqhVUACwUAQPdjJV8h8MT0RlhYWFjLTz72Ft2nrsfVbMZsA8jJqRB54L/AIRH/F5Iz/NtPkNe+O7acIqOmNeu1mPOXarhp/jA9NTIiNZP9hzPXy9mNMXLP6A3hMekoPeabxbHsCMLSOmL6I879rshWelw7iNClVcZajRp1NSEEGmdStEAlCSV1RFh1E9S7Pdscxn8vXr5fJMmike7FZoFWrvpWPyQABqtdotBxu+MQwkgESNx0nbE9LHnDtDSfiyZY6D+FTWenXpCkU0091Z7WVRA1MZuRJjHo6kkACZgCT1PXGWIM9nEooXqGFEkmCdgSbATYAn3Ym7TMEYWKKj2vybGBWvp1+o48MxPq9cS5jtRlKbBaldFJqd2AZuxXUBtzH67b4kVoX8IemWyOXCgk+kgwBJju3kx02+ODvou7UZdcllMoWcVlpOXGhgFCkklmIiLjYk3GNzPH8vKDWSX16IRzPd3aIXcdOfKcNU4xQNtTyAr6Qj6oJMeELq3UyOm++NXkZee+3uXzNapT4qoqHv69Tul0mUSiyrT8O4mCTtf2yT/AKWKdWtU4bXJZhVoA69JhTrJIIG0AiRyx37KcTp1BUZGkU2ZXMEQV33F/dioodt8i9EV1rzSILBu7qbKxUmNE+sIxfQ432syRHaDKmGZFfK6nVSdtM3P+eOwfSN2ffO8Or5en+MIVknmyMGj/mgifPEA+kjhYEjNKB4T+LqfljULaNyL4yo/SRw12VEzOtnJAC06huI3hLb88To8+jhtVfQabUqi1KdVhUVkcaPrFImRYR088dt7LdvMxmeKZjJPlO7p0tf1nikaTALTaH3EdRvjcuE8Zo5lS1CprW14YWMwRqAkGDcWsemDsN+iHwsLCxlpFmXZVJRdbAWWYnyk2GK38IZn+hn++TFqzAAkmANycQDPUvtKf31+eCKTOd7W0mrw1W0zp1VkJWYmOkwNsCpw4qSRwumJBUxVQWb1uWx5+zGyjO05P1qR+mPPzxl6ZT+0T7w+eKNfrUXYkvwxGJYMS1VDcGQbjGAo1AQw4WgI2isg/J07AR6oC+wDoMbGM2n2ifeGH9KT7RPvD54Ua5WSqQQeGqVK6SprrBAJYA25Ek+/GDZRjpJ4VTJR+8X65TD/AJwlfW88bN6Un56feHzw/pKfnr94fPCjWsylV6LUG4WrUm9ama6Qbg7aet8NkUq0DNHhVNCVCytdR4RsPU2G0eQ6DGy+lJ+en3h88N6Un56feGFFHmeO5pI1ZJFnbVmkX3CVw1LjuaOmciIf1CM1TOqxPhtewm3LB3G6a1aYCtS1B0YF2Fgro5vc30x//MV3Ecu7MCmZoqqvqUF4tpYRA9SAxErvM7gDBBR4rm/6Af8A9hPlhNxXNgT6AfP+UJ8sC0qtT1hmk/GMdDVBOjWCo3M+EMkGLOpMFYxd0+I09ImpSDQJAqCAY2npPOMFVNLj9ZtEZVT3glIzNM6huSvUX3GJ24tmQDOTiJN66bDc7csU2V4QKbhlzNDw03QDvI0q7UnZFI2BZHGoQQHWPUEk6KhkHOUiCCCO+jVamBt6sEVDI31CfKwWK8TzJEjJ2IsRXT4zGMlz+Z/oZ/vkxVZTvFampzNPQCJ0VLaVBkXa0+ACOj2E42DLcRQopepSDkDUoqAgHmAeYnniaARxPMlioyy6gASvfLImYkcgYPwOGOfzn9DX++XFfUyLiq9Zc1RV6iurywjcGlpIhvCBB1EzqaIwJSSuatQNmFAAGip6QdJukqUDTtqANovMyCLBdDiGd/oa/wB8uM/Ts3zyqj/qrgbheWKVhVqZqm9nEd4fyihFi2m2k2i077nBXHHFRFWnmKdM61JbvCLDcDSwMnobYgdc5mz/AOmQe2qMZekZr+j0x/1MB8HzRps3eZik1Mlj4qgLg+AL+WQA31hIBgeCAJIB2fzNN9GnM0101FY+MXA3WzDfzkeRwDelZr+jp/eDEeYfMONLZWmw6GoIxT5HL1O7ZXz6BiX0N3l1BpKgJHeEFtYNQiYBa0crbg1QU10vmaTCZWKhJEknTqdiWWIAm+/KACBBw5t/wfl5jqvtjbacSVKVYwDkaJAIN3WJACzt+aAPcMXXp1L7VPvj54Y5+l9rT++PngqhGSrW/kOW63YHlHToSMO2Wr7ehZWIAuREAsRaORdj/wAzdcXo4hS+1p/fHzw/p9L7Wn98fPCikormkDBcnl1DElgrwGJ3J6k4DThVQCBw3KAXsCoF7m0eeNlHEKX2ifeHzw/p9L7VPvD54Uaj/FwR/wDSclyt4OW3LlyxnS4KysGXhWTDBtYIKSGtLTG9hfyxtX4Ro/a0/vj54Y8So/a0/vj54UU2U9JT1MjRTf1aiiZM8h1n4nFpkK2YZvraSIsbq+oza0R7cTfhCl9rT+8PniSjmkcwrqx56SDHwxBJJ6D4/wDbCxlhYKjr0Q6lWEqwgjqDivPZ7LfZD7zfPFm2I6tTSpY3gEwovA/zwRXDs3lR/M/tN/qw/wDF3LfZD7zf6sScA4zSzlFa9AsabzpZlKzBg2N4kYIyGbSqgekwdCWAYGbhiCPcQR7sXoDHZ3LfZftN/qw69nssP5r9pv8AVgGj21yjU6lUGr3VJzTqVO5qaUZY1BvDIAkSYgdcW1XilJaBzBqL3ITvO8BldETqBG4jph0QjgWXH83+03+rD/gOh9n+23+rBHEM+lGk9aoYp00LswBMKBJMCSRF7YCynaPL1Mp6ZTfXQCFyyqSQB60qBqkcxE4dEw4JQ+z/AGm+eF+BaH2f7TfPB6mQD+/EOdza0kapUOlEBLMdlAuSfIDEUN+BKH2f7TfPCPBaH2S/r+eJ87nUpUnrOfq0QuxALeECSQACTbpgLL9o8vUyhzlOpry4UsXVSSAvrSsapHMROCJRwLL/AGKYb8A5f7FP9+/A+f7S0qVellylZqtZC6ItObDeSSACOYJwZwri1LMBzSYkoxR1ZSrIw/JZWAIPPa4xenEZ4BlvsU/X88Y/xdyv2Cfr+eLCtU0gsZgAmw6XxU5btPl6mUGcQuaJ9U6DqbxafCnrElrARJ5YnRMOzuWG1BP1/PGQ4HlxbuV/X88Nm+N06fdKwfva093RC/WGBLEiYAUbkkASBMmMRHtJQ7ivXltOX1d8mmHQqJYFTzi45EXBOL0EHgtD7JcL8CZf7FPhiqp9tcvooVai1KVHMFRRquo0nUJXUVJ0E3jVGC892jSnmlyvd1XrNTNRQirBUGCZLACDaDh04MHCKH2NP7ow/wCCKH2FL7g+WIeF8ZFZ6lPua1JqemRVUCQ0wVIJBWxEg74nyWfpVXqim2pqL91UA5NCtHwIv7RiBvwRQ+wpfcHyxj+Bcv8A0el/dr8sH4ouJdqqFDOUMnU1irX/ABZgaTvuZkGRG3MYA38B5b+j0vuD5YQ4Llx/MUvuD5YC7P8AauhnKuYpUNZOXbTUYrCzJA0mZIMEgxtiwGepLXFDX9a6NVCEknSCFJE7CSLe3F6GHCKH2NP7ow34Fy8z3FP7owLxftHTy9ehl2So9XMau6CKCDpEtJLACBe+JOH8cpVWqquoVaP4yiw0utpFiYIPJgSD1w6JxwbL/YU/ujGX4KofY0/uD5YpuH9sqdfL+k0MvmalLxQVpqSdJgwuvUbiNsXuQzQq00qLOl1DAHcSJg+fXDojHC6H2NL7i/LCHCqH2FL7i/LEPEuM06NSnSIZ6tWdFJBLEAXYyQFQfnMQNhviBO0tA0K9eWAy+rvkK+OmUEsCvsuCJBFwTh0G/guh9jS+4vyww4Tl/sKX92vywBlO1WWqZJs7TYvQVWdio8ShbtK7ggXI6YfiPaajQq0KLpV73MAmkipJOkAsDeAQN5OE0HLw2gQD3FOD/Zr8sS5fI0kMpTRDtKqAf1DAWR44tSs1Du61OoE1/WJpDCQDpMw0EiY2kdcWuIFhYWFgptV459MVHFO0GXpVqeVqVNNasjtTWDBCgky2wsDv0xbahMTfpgTiXCqFcKK9ClVAMqKqK8Hy1AwcEaF9H+ZenwLKIik1axenSWQpMvUYkEwJFNXcfo4b6OKrZHO5jhlRDSRv5TlUdwxCMSrJqBIMEWvNmOOhVchSZqbNSps1L8WxQEpy8Bjw26YjrcIy7VRWahSaqsRVNNS4jaGIkR7caqRzLsHSzVahxTLUBRRGzuYTvahY6dUAgIBDELG7DfF1nez3d5Kjwmmr5hFpE1odUaGL6D4msDVlgP7KNsbrkOG0aAYUaNOkGOphTQLqPUwBJ8ziRclTFQ1RTQVGADVAo1EDYFokjyxKsc97J8ad+D5yhmDpzGRpVqFWTyRG0NPMaRE89JOIu1vCavDXzGYyiFspmwyZmgNqbuCq10HISRqA+Wnf14LlhrIy9GX9c90vikydVr3vfngw0VK6dI0xp0xaIiI2iLRhSM8az2zpmunoi0WrLUUmsqOqkJBC3Zl3qX/6bDGzYgXKUxUNQU1FQrpNTSNRXkpaJI8pxMHP+x/FHfhWbyuYtmclTqUagJvpCnu23Nitp56TgXthwupwxsxmsqpbJ5pWXNZcbU3YFRXToJPi+Uaeg/gTLTUPo1GagIqHullwbkOY8QJ64NWmANIA0xERaNojpGLSNP42f/HOHD/7fMx7fDgfgQL8dz1WiZoLl6dKqw9VqwggTsWVLHpPnjbc9wfL1jNbL0ap61Kat/iBwVRoKihEUKoEBVEAewDbCkNmRKMDtpP7scY7CcVqZLL8PzGaipkHRqaVNP8AwtU1HGpr7OJGvcC1rhu0vTkaSJUiCDeRGxnfAp4TQ7vuvR6XdzPd92umeumInzwzTWoZwFO0GXrOfqa2SalRefD3gfWVB21FLjqPZiqzNAtW7RZhfxDZYUtc+FqlOiQ8fo+qfMnzx0k5Gn3fdGkndxHd6Bpj9GIjEi0FC6AoCgQFAER0jaMKkcY4ZrzeX4bw7OxSydWjSelVp375kH4lnNqbC9gCTAg3xtXHSDx7KjvjR/kNTxApPr7eNWFx5TbG8Zrh1KpTNKpSRqZ3psoKnntEb3wkyFMAAoGi0sNR95aSfecWkazleO0qK5oU876XUDrBdlISpUIp06RZAFvUEkASBqJxreQDcL4tT71Up0OIJoYiprnMJtUYlVgvqiwuWJx0wZGnf6pLxPgHKY5cpPxOJGoqTJUEjmRfEqxnjlnb3JHN+lVsswOYyuaytKmQQdJW5Ps1Zhp80PTHU8YLSUTCgTvAGGbDXOuy9KnlOOZ3LhgFfKZdxJ27pQhn3S1+s4q+171l7jjdKmIpVA+oVJL5V4UJo0iJU6rtYu+OrNlUJJKKSdyVE9N46Yc5dNOnQukfkwI+G2LSNC7S52nU4pwKqlRTTf0hlMi4akIP+XvwkU1uPvXoHVRo5Lua9RSNOssWFOdiwBDEco9mN5fI0msaSEDaUHO9rdcTBFACwAuwWBHsj/LEpHJfo90Dg4ZuKPlV1VR4XogL9Y0HxIWkyDZpvaLY6nwzNrWpU6qElHUMpIIJBFjBuJF73vjP0On9mn3R8sSogAAAAAEACwA5ADphu0zGhVaL0eP0q9crorZI0UqbL3quHKCSYJWSATeT54r6NAnMcfzYIGXekKavNmanShyDtCtInrI5Y6ZVpBgVYAg7g3wjSWNOkafzYt8NsKRy7t9wWpkBm81k1Jy2Zp1EzmXGwLqVFdBygtLct+Vwd9IKTxfgwFU0ifSfrF0yvgXbWrLfa4OOiFARBAiIiLR0jpiOtlUe7IjH+soP7xhSNcyPEKWXr1lrcSNeKQcrUNMdyqsQzE01VQGLqLiTp5xbZ1aYIIgj49IOBhwyjDDuaUMulhoW67wbXE8jgoDED4WFhYKYDD4Y4fAQ5jNIka3VJ21MBPxOMUz9I7VaZuBZxuwlRvuRcDngfjWRNWmETSDrptLdEqK5Fhz0xgLMcHdqpcFQO/p1ANTAaUVQQViNUrb/ALYqLejmkf1HVrT4WBttNjtOHr5hEu7qs7amA/fit4Bwx6AKswYeK8sd2ZrA2UDVECZgG2M+O8Pat3WltOhmJhmQ3Rk8LKCQfFMxyxAac3TgnvEgEAnUIBMQDexMiB5jGPp9K/1tOxg+NbHpvvY28sUGc7OVXrd6HpialF2SDBNJqZBFrHSHUb+sp/Jgv/Fx+7a6mocwamrW4ATvzWCiB4WmxIHn5YswX6Z6kWCirTLESFDgki9wJuLH4HDnN05Yd4kpdhqHh/Svb34pBwSqaq1SyeEUvBqYhu7NX1jFzFSQ0essxBs1XgFQ0lpakimlVUe+py6snjtYQxJgnUwBthMGwUqqsJVgwPMGR8RhmqKp8TATtJ9gt/vngPg+SakrqxDS2rVJLXAEMTvEaQfzQsiRJbP5BnNQqw+spd0Q19IlvEOp8RkHeFuIxAWubplygdC43TUJ2B232IPvGHr11QanZVEgSxAEkwBJ5kkDzOBMjw8pUqOWJ1EaRJiNFNbjYt4J1DrGM+K0WdAijeohJmNIV1Ynz9WIHMjASVzSltRWVXU0tGlbwTewsbnoemIqS0GUMpQqTAIaRJtEzvfbzwDV4TVNRqgqLLrUR1Pq6WjRECZWBMk7tETjDMdny1JaYfTA1FhJJqhVVHJafCoXbfaCIxRYaMvcSkhghGrZiAQpv6xBBjzGGzGXoUlZ3CKo3Y2A2F/fgdeDE1u+ZwHLKW0gwwCgaSCeTDUDuJI5mTeK5U1aL0wwUsI1ETHuBH78QCGvlAFJemA2rT4onTZuf5Jseh3xk5yvi8S+FtJhjZo1aYB303jpfASdnmGgCqIQ1iJVpIqsG8bCoCzBgZJ9ab3uSE4Q4qGr3il9TEeAgQyU0NtW80wQfMjzxRKKeVIn6siVEzN3jRz/ACpEdZGJMtRy7yUFNoMGLx/sYDTgJ1K71dVRe7lwgBfQFkNcjSzqGgRpPvkrg/DmohgX1A6YQAhVgGdIZmIB/NmBAgbyBNbM06QAYhRBgeQ3P6Im52GGHEKckBwSrhCBNmI1AHz0wfYQeeIc3kGNQ1EcKTT7tgy6hEyCBIggk+23TEOR4KtN0dGaFopTCNeSgKq5/r6CVPW3QYcBdLidJlDLUUq0aTybVOkjqDBiN4wTTcMAykEEAgi4IOxB5jFDluzjLTWl3vhUoZCsGOkaZnvDpJERpgAjY4t+HZbuqSU5B0KFBChRAsPCLC0bW6AbYgxqcSpLMuLb+2QpHmQxAIGxOGfiVITL3V9BABJ1AaiAAJJC3tyvtgOpwlmotRFQd2xJBKHVd9dzqEjcbA36i+FDgRp1DUp1AG1OQGUsArrSBU+OSZpKQ09REHF4LA8SpW8YMrqBUEgiC1iARJUEgbkCRjClxei2gipaoVCEhl1agSsSBMgGDzi2K/K9ndBQrU0lQQTpIZrNZ4fSy6mLAabWAIxFkuywSktFqgamCsroILaaZpzJqGGjSZEQVsMOC/o1Qw1KbX5EbGNj54hfiFMMyFxqUoGXmNZhLdGNgdpB6YzyOX7umqFi5UQXaJbzMWk4AzXBg9YVS8MHVhpF9I0yjGbqSobYQQPfAWeJUgGPeLCSWM2ABgmegNjGxxnTztMtpDgtqZY81gsPaAR8cVWV7OqKdKi7a6VGiaKiILIVCHWZgnSOQAJv5CXhnBTRZn70u7BdRZbFrd48A7uFW2w0je+LwXGFhYWIpYWFhYBsI4fDYBYfCw2AUYfCwsAsNiq49VqjuRSnxVCrQQLaHIkmm8DUFExzjniB+NOjCmaLv4wjObGLguwCQAY1CDEGbbYRF7hsUNPtCxAPo7D3sYsTeE8oHmyixxZcMzrVQxamUhoEmZ8xYW/77RhFGTh8U3EeIPSrMQruopJ9WBaS7SQdJJYADwztyk3xqcadSQaGxIkOTsqt9n/W02m4PQnCIusPiibtAw/9O/qgm53JgrGmZAv8AJJwVkuJO76Xo6RLjUGJ9VivNBYxIO0EdcIo2rTYnwvpHTSDiPuan2v7AxhxPOtSClaZeSRAMRCk9DuRF4uRibJVi9NXZShYAlTuPI2F8EYdxU+1/YGF3FT7Y/cXFLl+I1hVqBxVKg1O78HhaGAhiE8IVYK/nAsZYiA9btFVGv8AkreFkUHxnUCLsPB6oPvjlPhxYLj0ep9r+wuH7ip9t+wuMeH501NcoyaWgagRqWAQwkCJ6G4jFZxjMV1zCd2X7uKZeFkAd54oAQ6iVsRqGkHVBiMBaChU+2/YXDrRqc6tumhcUqdoqpVicsQRPhJbxdAv1e53vFiOdhN+Gq2ksMsTCsYlr6UV4um5J0iJuD0wF9jEiSPL/uMRZKsXRWK6SR6vTy2H++u+KbLZquGquwZkWsygGZ0l1E6RSnSqkkEEzzxBsGFinocXclQ9IqdUNAcwNMgg6ADLeHlizzROh9MzpMRczFoHXBUmHxreW4nmKaU9dNqpqU9cgMCh0LCt9WLl5OwiYvAmStx2ss/yaQAsQz31FxMd1sNOrrDLaTGLEbBhYoa/GqwEjLgghjGqoGGkTBHdesZEQevTGQ44+pF9HaGMEyfBdfWGjcAmYnYXMkrIq7w+GVpAPXD4BYWFhYBYYDD4WAWFhYWAY4WFh8AyiMPiuzXHMvTLB6qqUMMDNjAPToR8R1GJKHFqLuUWopYBiQJ2WNRmIgah8RgDcLFcOO5eC3fJpFLvtU27uJ1g7FYvbDVOPZdWZTWUFZ1b2gEm8RsCfdgLE4QwFlOL0aj6EqBniSt5A85Fr2vzBG4ODsApxiRth2aL/uE4jGYW3iFxIm1uuAlwpxF6Sn56/EYzZwNyBgMpw2MKldVmWAjz/wAsLv1gNqEHYzvz/dgMauZCmIc/ooxHxAxH6aPzKn923yxLUzCqQGYAkTe2xA39pHxxj6ZT+0T7w+fmPjgiP07pTq/3Zw/pv9nV+4cT06gYSpBHUGcRenU9SqGBLbRefeLYBvTP7Op93GJzQv8AV1RPRD/ucZVs6ixqMSSAYMWmZMQIg79MM3EaQ/nU+8P974Bem/2dX7hwhnf7Or9w4lqZhFMMyg9CRPPl7j8MRHiFIWNRR4Q1zEhpgifYcASrT1w+BMxxOkia2qLpvcGZjcAC5PkMY0+K0WAiot4gTe8ct/yh8RgozD4DbidEMVNRQRuCY8jvvEYzo8QpOYWojG+zA7b/AAwBOFgAcZoWPepedzG25vy88TNnkGrUwQK2mWIAJ0hre4/qOAJwsBpxSidq1M/848/PyPwOMhxGif52n98fPAEjD4io5hHnQytETBnfbGDZ2mCVLqCDBBOxgNf3EH3jAEYWIlrpsHU/8wwyZlDphgdfq33sTb3An3YCbCxjqExN4mP9+3DVKqrEkCbCTv7PeR8cBmMLDYfALCxBmHlWCtDbCCJDRI3m/OCMV4TNhgNVIgATMk3IkwAP60befXAZ5vs/l6jMzoWLGT4238NxDW9VNreBTuMYv2dy5sVbZhAq1BZokWf1fCLbCLYhWlnvz6RneZtvtC+zfphD01tzREG4QnfSbGQbXB67e+ogHAMpEejVI06I1VI06tWmNcaJ/J2wf/F/LlQpRisAaTUciAhpgEFr+Akecyb3wuF1cwwqd4KYiyMlwTeSb7hrEcoO+JeHGsbu1NqZWVZdzJkX206emAbK8Fo031okPBGrUxNyCZJJmSATO5uZk4sMVAGc2LUJ3iG28M+fX4jE3D+/+s716TEABQmwN7tzvb4YgsCcUdVlijqy7VB3aeIAmLNYD3X/AEhgjJrmda969IwJZUmbgjYj1dQt78YUy0UwlZUPdIdBAOwN77Aj/CemAhFCk4Z/RXBWPCwI1SbwAbkRPw5Ym4hWVhTc5Z3aCVBX1CCPW6EwDz2xmKNcqJzCggXhVifM9BfpP6sTKraSnfDvCZBtsNMgLO3+rABV8yGOo5SoTzlfFaem9iY9uHOYSpTBbLOdDhAhWSJUAmPzQCQd7DFhlKFRT46msRtpi9r+ze3niKhla2pS9bUBBgLpmxB25XmDgAc7mkZKtStl2hBTjUIYktsCbWaDM4HIprp05Gob+Lw3238zIFzi5zlGqSTTq6bWXSN4PMgncg+7zxAcjmP6UZ5RTWOc2i/LFERza0GdUy9QKI8SjwdSegAm5+WHVlWpSjKt4lBDqB9XqJLBrxvBtNycH+jt3eguZ/PFjvPW1rYhyuWrBpevrFraAOk3GIIqj+EfUmr4qkREDxMpEnmQY874jyFBXJ15bu3B1TAvckCQbkCJG2LHJNKz/Wf/ABths2X8OiN/FblBuLjmAPf5YCOpwyk0FqYJAAk3MLtfcxjJ+HUjBNNSQAASJgDYX6YE9NzEf8Ne/wDOC+99ueJqVaswqTTCEL4LhpPi8x/Vtbc3wEp4dSsO6SASQNIgE7mOpxHT4fTJM0VWG8JESbDxAi46R5dMDU83mYXVlxqMkjWBF3gb3sEv5t0jEvpWYj8QB4iLuPV1AA77lSTHKI54AmpkKTHUaaE9SoJ+OHp5NFOoIoaTcKJvP674hrPWKoUUKxbxAjVAvf1hbbzvtiBM3mSDOXANo8YPIE8+sj4HAE0uF0ViKNMEbeEW9lsA5tJ70CitU9+DpZQR+LpzuRDaZAPU4nOari5ojSLmDJ3vAm/hkjrgXiDwK31jUwa2mVUtJalTUTpuLkX/AM4xcAWaZHkNw9zrkMU3B5iQJkamM7b3viXL5alUDKcgwKKSveAeIwLT+cSdz54lztZXYNTzqU/CogMH21X9aLhhJI5LfEvFKBepTC5s0yygKq7sfEdUBouPKPDgIcnW7kSuUq2sdAIUydwjNv8ArFxiLNPTqMTVyNZi0SdJOyiJvfp7RgylXimyPmaYcMQH1CRBEi8bEx7CBM4WWzRVKi1M1SJsqMCNSkiBquZbURgKqhkaDU2Ho1Ve6GsFrFiGuthEEKNrwbXvgik2Wpqlejl2nVFpDDkZuZtMA2tywZlaNc6AMyjqpUkflQCsy1ySQCPFvJnEnElr95qpVkUEaQrTGozFoN5j3SMBhm87ScUqhpVmMkqApBGll3WRzgweQPniHO8RoVdIqUqse8RJX81tv9ODcvRzASpNRC5aUm4W9x6otG2Ia2VzAWmErL3lzU1mz3Bt4dgJEACx64A/hBTuU7oEU48IPtPmf34fGWQnu1kqTFynqn2YWIin40mWNQmq7hgt1VmFjpvbmIFxccsDCpkyfxj2UkxMRZQTA3vbFvmDW1nQqMtok+yZ5zv7o3OMC+Zn8XS36+Rvv7P14qq5s9k3VAajQpOky0nUSNxeJ2nywVSydFXaiuss4Gq5sBLAz1JMefPbEmvNT+KogWk6p6f9/wBXswZmTW7saFTvCLybC1yOsHAUnf5M01VtQWnqgQSRcMZ0g+2+4M7EEuuTybIaoZiqsATqIKmSNrECW28vLFvxHvQF7nTMknUQAYUwNuZjbkDgajVzPeCadIJIm/iiTeJ6be+3QB6jZYLl3HeNCk0Y1EkL4jNt45HDZNsrUrKU1a9bMDcDVc++ZY4PzZzMsKYpheRJOrYX6SGnfyw+f74MrUyNIVtSsRvHhvG073HtwFfwY5dahFPvA7E2YsRYEnyAubHng6jw6m9OmXWT3aDc7ASNj1JvjLKVMwWHeLS0GbqTO1tze+Bvw3RorTSqzBu5D2puw0gXMqpAiOZ6dRgC04TRVGRUCq5BYDnGBMzkspQCalCCfBGrcQbR0gYeh2myzuUWoxYUzVI7up6gJGr1byQQALmDE4GPa3JMJLmAhqeKjUEIGKlyCllkG+0Cdr4gOPHsv9p+y3ywl4/lztVHwb5YiXiuWIc6T4NIYGiwMtAUAFASSSBAk3xDQ49k3FUqdQpKrPpouYDgFSIS8qQbTAMm2KC/w/lvtR8G+WJ8rxOlUOlHDHeIPLfcYp6/a7IorMzEBApYdxU1DUVCyujVJLqIib+3BWb7Q5WizByykBST3LwA0R4gkXJA3xILrCxT0u02WZ3QVPFTqJSYFHEVHnSslQCSBNtpExInPJdoaFVkVDUlywWaTrJX1vWUerz6bYQG5IeAfpN/iY4go8XpMwXVpY2AcFSTJECdzIIgYnyJ8A9rbfpHGS5VJB0LIMg6RYyTPtkk+84AVeNUdWkvpMkeIFRIJBEkATY4qszTpGp3npL0u+AeAAsgQonnJJ2O9+ljMtTLPpqZRIJJ1gLAtN+erVN/PAlZ6kEtklhVGiACVM3A0ybWIKxETijBMgkqFzlQ96QwCn1gwImx9Ugett4Rh1oUnbw5uoGjlZmAQX2BKwJtznng7NV2RxpyusKQgfUAQBo/OEx4jtzU4zCMHp6csi6gC728MzqXYEnz2vgKvKLTqyRnKrBQHIaYgSdjYxI22gYuTxigFk1VNjtcmN7DnbbFaoqq7/yRCJ0hwgBK6mBJuSRogR7TzAwbwzKI9NWfLorbwaYEdLcsNBL8TpBQ2reYAuxjcBdyR0wDm9cVNFJap9IEq14imhDDzkAeUzizOTpwB3aQJgaRad46Tin4iBpearUv5ROoBmk90DED43tKjywGHoocOTklQhVC2GogkqVkCw0hTbBbVj3lJjlmLFU8Y/mydQYGYsAfbfboLnlmihOb9SrLVYI3kBGCkQPEN+gxFR9IP/rkiAQSgBvqsQRYxB672GAWf7sMw9BqN4jqKqfFuNQg3khd+WICtLwsMjWiCYhwy+QEwCfb/ni2yhqFHb0pHDAd20LCkyZNrkiPhtiEB2pqqZpO8V6kuTMtLALE+qrGCt/VAwEOVajSC10oVV8TJpUkmAGILKTtYCD6pjpiGtlaWXrL3eXJHhbXreR6x2gjcbT+V7iZRq5kNLV6GhWAdWiVEzEi0lCCJ6jBmit3p01E0agWU3YLAsLWmDv1wFHxLKZctTf0ZyagLsRIImSQ4gwTqYiDMrEjEVOlk+WXqyzDZj1JknVAMiSOR8wYtnrZsu3d9waerwuDNp/KvuBvHURzhqdTNOo0VMqwafVJuLSVIkTduXTrgLXhmnuk0AhYkBrGDe+FiWiDpAO8cv8AYwsQVGeeiKja6lRDF4JAPhi0DcAj4+Vo87Vy/c01etVAPjRxr1ESZM6ZiGg+R6YI41xM0WUBQdQ59S6LP7W3lippdpWYE90kgAc9pxQXw7M5ekKjrmKrgBS2su0BiQsSOtpHvxDSp5eq4VMzXkkqVl5mG5kWgTeY2jlgjgnGWrvpKKq6Zt5iYwVQzrNmWpQoVFblcn6uL8o1HAAcO7jWCa9VnEvDzEASTEECze3cdcNm87lTUar3tTUACUUEagvK6jodyIvthuN8ZqUqjBdEAtHhvZKbbz1Yj2YtclXLUGchdQ7zlbwswFvcMBV5/iGVZ5NeqpiCF1Abx+bvPTaPZicJQ0ChrqP3pVhJlgJBB8QsJXY38sPwjirO9RGVToDHUBEwxi3swDV7RP8AVwifWMF22lFfrfeIwE/BO4FQaKtYtBhHJIgKB0gAAbEi84sxw6nVpp3iaopaLk3VguoWOxIHwGAuEcVapU7sqoAUmQL2iOcc8W+R/F0/0F/cMBS8UygywWplsr3lQkoYLE6SGMTNpa2o2XVJxQ5PKs2WqVK3DBqUMlKmpeTTSVUMpOoBjsokaWB643/CwpHNKuezuhlpcNXS9KlKOtW7AUxoM7aZMMLeG5EThZTPZ9Fqr+DaQR3UNpp1fGullJK8iFRVA2IZb9Ol4gNB/tT91flhRpiMXaHyAbVX0MTQqAd0IC1Tq3OoUzG4CHmBhVXzLqBUydJyVC6RRqAaVL6VMmILKoA/J7wMbA43lRa5nzxijzPkY/UD/nhRrXAuFo5c18nSQh/qyKZGoLsxnZvFYGIhokXxe0MlTUytNQVZoMfnkM5H6RuepwXhYgG4d+LHtMfE4WdFTw92fyvFYbQepHOB78Lh34se0/4jgnAV1Y1yKZXSD/OCxgSLifKcS5dqzatYVBp8MXM/GIFvbPlcVeAoJipUEkmQwG51RYbTyw1DgIVgwrVjEWL2MEGDHK0R0JwDCrnIEJSYwJJMXi4setvZeeWLHL1mKgusNF1Bm4mY8jFievLAdXgqMzMHqKzGSUbT0gW3Av8AebEC9nVH89WmIJ1wTdje3Vj8TgLrDTivPCbIO8eFYtBIhpbXDWuJxDmOz6s7OKlRCxltLATcGNtre/4yFtiozaGHikKv1xsRMfVx1G/qzsNRm04O4fk+6UrrZxMjVcjynp5csBZnINWDqKjUytQnUs3lIixFrz7sXAIaohkbIHSx1MIBBIiCbX9u4jrbEZyNJqQqnJly5X6tbRv44MdRJ5gDpg6jk6tJqbNXNQatAUrEA+eq5hdzPzY5avTemXzBdS/q6AvWLg7QducA4CvypQoKbZOrpdwXBUwPCFnkSBAAnkBN8PmqWUp1CnotVmBvoUtN1afWuJIv7vLGWYFenZa5ANRVA0AxrcXliSd9p22jlDWzGYS5rlrrPgAtewja95vtG2AwapQWm9L0WstNmBedQEGVkG4mBcSBcXxaZl6VKpTqmlWLMsgqC0WjxX3g+e3kMV2f4tmEdwKi6dZABpiwlxBvewF/LAlXtLXp6zKtEnxDoTaxHK2AtclTy1JVrrTqLcoBckT1WTyUX5QByxFnMrlKa0nNIsGUQ1rBWWNXUy0+cHGHEuOV6daoilNKuoEqSYKarnVe+MuIcZrU61RVZYBAGpZgadVoIvyvOAvuFBe5p92Dp0gCRB9464fDcIrmpRR2jUwvG2FiD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57200" y="-890588"/>
            <a:ext cx="4714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346" name="Picture 10" descr="File:Korea map 1939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93" y="1422453"/>
            <a:ext cx="3579778" cy="21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blog-imgs-17.fc2.com/h/u/r/hurriphoon/20110626-textKorea0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146" y="3810000"/>
            <a:ext cx="41624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39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828800"/>
          </a:xfrm>
        </p:spPr>
        <p:txBody>
          <a:bodyPr/>
          <a:lstStyle/>
          <a:p>
            <a:r>
              <a:rPr lang="en-US" sz="5400" dirty="0" smtClean="0"/>
              <a:t>SE Asian Nations Gain Independence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34, Section 2</a:t>
            </a:r>
            <a:endParaRPr lang="en-US" sz="3600" b="1" dirty="0">
              <a:solidFill>
                <a:srgbClr val="2F5897"/>
              </a:solidFill>
            </a:endParaRPr>
          </a:p>
        </p:txBody>
      </p:sp>
      <p:pic>
        <p:nvPicPr>
          <p:cNvPr id="15362" name="Picture 2" descr="https://encrypted-tbn2.gstatic.com/images?q=tbn:ANd9GcRDyFq8o9DkgploYd8dj520EI2illBPVPzbxw71i6DpbCDqGh0j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37951"/>
            <a:ext cx="551710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065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Ferdinand Marcos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Elected president of Philippines 1965.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Imposed authoritarian rule over subjects; stole money from public treasury.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Constitution allowed only eight years of rule, but got around that by imposing martial law 1972-1981.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Chief opponent, Benigno Aquino, was assassinated.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AutoShape 8" descr="data:image/jpeg;base64,/9j/4AAQSkZJRgABAQAAAQABAAD/2wCEAAkGBxQTEhUUExQVFRQXGRUYFxgXGB4VFxkZGxYXHRoYGhgYHCggHBslGx0fIjEhJikrLi4uFx8zODMsNygtLisBCgoKDg0OGhAQGi0fHSQsNywsLCw3Ly0sLCwsLC8sLiwsLCwvLCwsLCwsLSwtLCwsLiwsLCwsLC4sLCwsLCwsLP/AABEIAPUAzQMBEQACEQEDEQH/xAAcAAABBAMBAAAAAAAAAAAAAAAAAwQGBwECBQj/xABPEAABAgMDBQgPBQgBAwUBAAABAgMABBESITEFBkFRcQcTFiIyYXPRFCMzNDVSU4GRk7Gys7TSQlSVocIVQ2JywcPh8IIkkvElY3SUogj/xAAaAQEAAwEBAQAAAAAAAAAAAAAAAQIGAwQF/8QAPREAAgECAgMOBQQBBAMBAAAAAAECAxEEMRIh0QUTFTIzQVFSYXFykaGxFFOBksEiNGLw0kJDc6Ky4fEG/9oADAMBAAIRAxEAPwDu7t0ulxzJqFglCnnAoA2SRRFQDo2xWTsrnSlHSmo9LS82Q1jNdhaUrTJKsqFQTPJTUVIwVQ4g6NEeF4y2dl3tI+9LcnDxk4uq7r+Lftc34JM/cj+II64j45fx+5FeC8N82X2S2BwSZ+5H8QR1w+OX8fuQ4Lw3zZfZLYHBJn7kfxBHXD45fx+5DgvDfNl9ktgcEmfuR/EEdcPjl/H7kOC8N82X2S2BwSZ+5H8QR1w+OX8fuQ4Lw3zZfZLYHBJn7kfxBHXD45fx+5DgvDfNl9ktgcEmfuR/EEdcPjl/H7kOC8N82X2S2BwSZ+5H8QR1w+OX8fuQ4Lw3zZfZLYHBJn7kfxBHXD45fx+5DgvDfNl9ktgcEmfuR/EEdcPjl/H7kOC8N82X2S2BwSZ+5H8QR1w+OX8fuQ4Lw3zZfZLYHBJn7kfxBHXD45fx+5DgvDfNl9ktgcEmfuR/EEdcPjl/H7kOC8N82X2S2BwSZ+5H8QR1w+OX8fuQ4Lw3zZfZLYHBJn7kfxBHXD45fx+5DgvDfNl9ktgcEmfuR/EEdcPjl/H7kOC8N82X2S2BwSZ+5H8QR1w+OX8fuQ4Lw3zZfZLYHBJn7kfxBHXD45fx+5DgvDfNl9ktgcEmfuR/EEdcPjl/H7kOC8N82X2S2BwSZ+5H8QR1w+OX8fuQ4Lw3zZfZLYN8o5tsNNlapNaRekKE4HAFlKiAQgHQCb9UWWLb1pJrsd/Ylbk0JXUarbSvbRay77Fq7i/gaV2zHzL0e8zxNoAwYArDdm7tkzpnPdRFZ8VnbD8rHvXuhjm5Kh0SraiQFJoSMe6O4VEZudNVMRCDyaX5NRi6jp77NZp/hE34EMeO96U/RH0eCKPWl6bD4nCtboXrtDgQx473pT9EOCKPWl6bBwrW6F67Q4EMeO96U/RDgij1pemwcK1uheu0OBDHjvelP0Q4Io9aXpsHCtboXrtDgQx473pT9EOCKPWl6bBwrW6F67Q4EMeO96U/RDgij1pemwcK1uheu0OBDHjvelP0Q4Io9aXpsHCtboXrtDgQx473pT9EOCKPWl6bBwrW6F67Q4EMeO96U/RDgij1pemwcK1uheu0OBDHjvelP0Q4Io9aXpsHCtboXrtDgQx473pT9EOCKPWl6bBwrW6F67Q4EMeO96U/RDgij1pemwcK1uheu0OBDHjvelP0Q4Io9aXpsHCtboXrtDgQx473pT9EOCKPWl6bBwrW6F67Q4EMeO96U/RDgij1pemwcK1uheu0OBDHjvelP0Q4Io9aXpsHCtboXrtDgQx473pT9EOCKPWl6bBwrW6F67Q4EMeO96U/RDgij1pemwcK1uheu0OBDHjvelP0Q4Io9aXpsHCtboXrtMLzJYAJtvXA6U/REPcijbjS9NhK3VrdC9dpXOcJ/wChPTt/AfjxYDk34l7H3qfLS/437xJvuL+BpXbMfMvRozGLIm8CTBgCsN2bu2TOmc91EVnxWdsPyse9e6EMzuXJbP1uxn4/u6fdtNLuhxa3f+EWvGiMoEAEAEAEAEAEAarWAKkgAYk3CAIfl/dPybK1Cnw4sfYa7Ya6iRcPOYAhju74zWiJN06rS0pPoFYA2lN3dBPbJNaRrDgPtAgwTXNbdFkp5Vhtwoc8RwWSdhwMAS6ACACACACACACANHuSdh9kQ8iVmUnnB3genb+A/GcwHJPxL2NjT5aXgl7xJxuL+BpXbMfMvRpDGLIm8CTBgCsN2bu2TOmc91EVnxWdsPyse9e6EMzuXJbP1uxn4/u6fdtNLuhxa3f+EWvGiMoEAEAEAEAauOBIJUQALyTcAOcwBVOe+7SxLktSYEw6LivBpJ2/a80AU1nHnpOzxO/vrKfJp4iB/wARj56wIOGlrGlIkXN1q5rvzhYkwBXDzwZUVl3lJUFJJSpN9RjzEc8QyT1RuaZeM5INOqNVgWV7RdXzxBJKokBABABABABAGj3JOw+yIeRKzKTzg7wPTt/AfjOYDkn4l7Gxp8tLwS94k43F/A0rtmPmXo0hjFkTeBJgwBWG7N3bJnTOe6iKz4rO2H5WPevdCGZ3Lktn63Yz8f3dPu2ml3Q4tbv/AAi140RlAgAgAgBOYfShKlrISlIJUTcABiSYA83bqe6cueUqXliUSoNCcFO851I5vTAFboRo54EXFUaqjmiQK1GJpAgwpyt11+FdB54EmiXvT/SAMIeEAWLuc7oAydaCk22l0qkGhCr+MNH/AIirJVrF1ZoZ9ys/c0qy4MW1XK82uFwSmJAQAQAQAQBo9yTsPsiHkSsyk84O8D07fwH4zmA5J+JexsafLS8EveJONxfwNK7Zj5l6NIYxZE3gSYMAVhuzd2yZ0znuois+Kzth+Vj3r3Qhmdy5LZ+t2M/H93T7tppd0OLW7/wi140RlAgAgAgCgt3DdA31SpCXV2tJ7esHlKH7sHUNOuAKeRtiSBdBpj54EG1iuN2nCAFkyZULgaC6KuaRdU2zoS2bS1G/CKOojqsPJjprNk05/wDzFd8Oiwxl3NFRFUw30PDPmOfNZCW2njA66xdTTOMqMkNJWZcl3ErQspWk1QoGlFRY52PU+5znUnKMkh64ODiOp1LGJ2HEbYkEogAgAgAgDR7knYfZEPIlZlJ5wd4Hp2/gPxnMByT8S9jY0+Wl4Je8Scbi/gaV2zHzL0aQxiyJvAkwYArDdm7tkzpnPdRFZ8VnbD8rHvXuhDM7lyWz9bsZ+P7un3bTS7ocWt3/AIRa8aIygQAQBBN1/O8yEmd7Pb3iUN60inGX5h+ZgDy/StSq81qScSYkg3S0OcwAqhqpoRT+sBY6klI2sKYYVwv545zlY7Qp3JZkXJVBUjRtujztnspwsd5MpdgIg7oz2HEEiiZakSDM3KpUmhFYgNXIXl3N8WVFFSLzTT5o7Qn0njrUOdC25BnGqRnwhau0v0bXXAKPIV6bvPHc8R6dEAEAEAEAaPck7D7Ih5ErMpPODvA9O38B+M5gOSfiXsbGny0vBL3iTjcX8DSu2Y+ZejSGMWRN4EmDAFYbs3dsmdM57qIrPis7YflY9690IZncuS2frdjPx/d0+7aaXdDi1u/8IteNEZQIAIA8y7umVVO5UWgmqWEoQkaASLSj56iAK/bGuJIN8agQA7lE4atfPFWWiiT5KFaVpQHEileuOEsz2UkTnJ7N2vZHNnqOglHmgLmQka4gm5spsQFxB1GqIJucyfY5okMrrObJthW+ouvrdiFR3hPmPn16VndHqbNqZ3yUl11tWmmyTrJSKx2PMdKACACANHuSdh9kQ8iVmUnnB3genb+A/GcwHJPxL2NjT5aXgl7xJxuL+BpXbMfMvRpDGLIm8CTBgCsN2bu2TOmc91EVnxWdsPyse9e6EMzuXJbP1uxn4/u6fdtNLuhxa3f+EWvGiMoEAEAeQ90d0qynOE+WWPRdAHAauFYkhiyTpp/tYBD6TNKf6ebCKM6RJZkWUtKFTQDXjXVHGR7KZN2RZF35xzPQKoVXrhYi44bKBeSP95oWKuQohbSq0VePNhEWCkDjAN+i6ILpjaYlBS+6FyWRPLbTS0LQFptEGm0f5i8XY41LSViw9wzKZdydvSuVLrU35sU/kaR6kfOasWLEkBABAGj3JOw+yIeRKzKTzg7wPTt/AfjOYDkn4l7Gxp8tLwS94k43F/A0rtmPmXo0hjFkTeBJgwBWG7N3bJnTOe6iKz4rO2H5WPevdCGZ3Lktn63Yz8f3dPu2ml3Q4tbv/CLXjRGUCACAPH26F4TnOmc9sAcJsQA7QAKafN7IA6uTWbRAHKJFwFNON8Uk0jrTi2WVkDJQbSCaEx57nvjCyOs6k6BfqEQizYomRUQVLoE6BX/cYsc7mplCRcki+K3sSkjSXIreKGIuTonVSKJONIBI4mUV74qyCdNeaIL2OHlHN4DjAG7CmHniykcnBXJbuILsmcb/AI21jnqmlfyj003qPDVVpFqRc5hABAGj3JOw+yIeRKzKTzg7wPTt/AfjOYDkn4l7Gxp8tLwS94k43F/A0rtmPmXo0hjFkTeBJgwBWG7N3bJnTOe6iKz4rO2H5WPevdCGZ3Lktn63Yz8f3dPu2ml3Q4tbv/CLXjRGUCACAPJe61Lb3labGtYUP+SUmAIw03WlcNGsxJA+RLWTXTqxpt80UbLpElzNRbXaNKAXRyqHpwyuyzJZq6OJ7Wx+0zQVpFji2JzMzZHFSXFi8JGA26oBEfziXOONdrKg5QXCiUC+8VN54uql8StHnKuMuYZZB3xIsuFRN1ScAdNCIq+w6xvbWToPAooL8L4qRzkXE3YU6bJJC0gXVoFC4mmjH0RJaRxsuZemUulKCC3dRYSqybiTccBUU88XSRwcpdBLNx4qXMPPBNlC2WyRoCrSq0jpSOFfXrLZjsecIAIA0e5J2H2RDyJWZSecHeB6dv4D8ZzAck/EvY2NPlpeCXvEnG4v4Gldsx8y9GkMYsibwJMGAKw3Zu7ZM6Zz3URWfFZ2w/Kx717oQzO5cls/W7Gfj+7p9200u6HFrd/4Ra8aIygQAQB5v/8A6FyWW8oIe+y82P8AuQaH8qQBH8i5nTDqAsoCUm9JJoSNBAjnKqlqO8MPJ62GWcgOSrYK62aklQvxFIiM02TUpOCuOMxUq3wUwoK6tP8AiIql8NctCWVSOB7GOS5driSlgllFNQLhEE2MzJUoUJgStQxRLDVAlj5CKAH/AHZEFGcmelyle+C4EUVq1ivn9sEWEy0DeBSsSW5iQbnqw0+tFwDgFBoBEdaT1nkxENVyyI9B4ggAgDR7knYfZEPIlZlJ5wd4Hp2/gPxnMByT8S9jY0+Wl4Je8Scbi/gaV2zHzL0aQxiyJvAkwYArDdm7tkzpnPdRFZ8VnbD8rHvXuhDM7lyWz9bsZ+P7un3bTS7ocWt3/hFrxojKBABAFd7s2QBMsyyiK73MNBX8jiglXm0+aKydkWgrtDJiaQFWQLkg3+wU0XR5T6jWoY5TdStCgtFUKvIIuFKCvNX+kCGlkzhZMkUtXJTZpqiWxGKjkdyXXFSx0mUVixV6h2GxqrdEWFzSYaqINFkxk4LMVLCgeJoAKxJRpGcoySlNnQkjTCwjJXscrJoqmhraFxu0VoFA6v6wJ5xSYWWyFpuIv9ESmJK6LYknbbaFeMlJ9Ij1rI+TJWYvEkBAGj3JOw+yIeRKzKTzg7wPTt/AfjOYDkn4l7Gxp8tLwS94k43F/A0rtmPmXo0hjFkTeBJgwBWG7N3bJnTOe6iKz4rO2H5WPevdCGZ3Lktn63Yz8f3dPu2ml3Q4tbv/AAi140RlAgAgBnlWUDrSkHSLtoNR+YiJK6LRdmVUpspdXW6hI/PH0Ujxs+rF3iPHgHGwRWyCpS9gNKf9tT54MpY506zQ3f7TT6IktFgwr0wLHYl8Igqxdhy+kLlWh87SleaLcxVXORNtFagBdq2xU7JmmUd/sBLToYBHGITaUdh0RKOUlcZKmFpQpIe30gXKdFKHUbOOuIISaFsjoFbNorKQbStBUbzQaAIF7NGmUzcRBF+YtTJqLLTY1JT7BHsWR8iWY5iSAgDR7knYfZEPIlZlJ5wd4Hp2/gPxnMByT8S9jY0+Wl4Je8Scbi/gaV2zHzL0aQxiyJvAkwYArDdm7tkzpnPdRFZ8VnbD8rHvXuhDM7lyWz9bsZ+P7un3bTS7ocWt3/hFrxojKBABABAECzwyWlDoWm62CabMae2PPVjZ3Pdh6l1Y5DEsMAopSTU31x5jHM7NjbKyQggA1AFAddAMeeICuMUGBc7EoTQVgQOdMCB21hApcbrRRVfRzwSL6WoQdBPMn/dMCqOZMFArQoIpffeIk6WOdk98tvWSblG46MIMJj15wrWhPjLSPzhFaytR2iy42xQAagI9h8o2gAgDR7knYfZEPIlZlJ5wd4Hp2/gPxnMByT8S9jY0+Wl4Je8Scbi/gaV2zHzL0aQxiyJvAkwYArDdm7tkzpnPdRFZ8VnbD8rHvXuhDM7lyWz9bsZ+P7un3bTS7ocWt3/hFrxojKBABABAHAz0yMuZliGlWH0G2yrUsaDzEXHbENJ5loycXdFcZuZdbdq0+DLzLail1CsCoH7JOjmjzTjos90Kmmri+cs43aQhtQVS0o00VpQXaYqjonrOdLuCBc7Mm5opEBnQB1QKCznJu1RNiOc5kxNFIuQVqrWnJGypgg1c4k7MzLh7YiykV7WDZBFLqK0xZItoXWpnKnnbQJDSUJGi0Sr/ADfEhU2tbYZKQtYFoWSDUc4irYjckmQWbc2wnUqvoqYmC1lK+qBcEeo+aEAEAaPck7D7Ih5ErMpPODvA9O38B+M5gOSfiXsbGny0vBL3iTjcX8DSu2Y+ZejSGMWRN4EmDAFYbs3dsmdM57qIrPis7YflY9690IZncuS2frdjPx/d0+7aaXdDi1u/8IteNEZQIAIAIAIAr/dIzTS4lU00kb4B22n20j7R5x7Nkc6kbo7UZ2diupRPFGilRHFHuzHrFxhYm50pR+kVJTOk1MVEVFh4w9oxiSrQKbvvgEMZxoWbj5jEplkzlNyGNo/4iWyWYshGz84qSiQ7nMjvkwp44Nig/mP+I7UkePEy5iy47njCACANHuSdh9kQ8iVmUnnB3genb+A/GcwHJPxL2NjT5aXgl7xJxuL+BpXbMfMvRpDGLIm8CTBgCsN2bu2TOmc91EVnxWdsPyse9e6EMzuXJbP1uxn4/u6fdtNLuhxa3f8AhFrxojKBABABABADbKToS0sqvFCKa63UiGSimcr5JMq7ZvLaxabJ060H+Ieyhjg0e+jPSQglu6sVudWjYOUgyLWH8rMgxVom9x4xOARAZ1GpgKF0CuQ1mGbifZAshmputIFrnKmmlOOJabFVqNAOvmETFXKVJ6KLazayMmVYS2Lzio61HGPVFWR82ctJ3OtFioQAQBo9yTsPsiHkSsyk84O8D07fwH4zmA5J+JexsafLS8EveJONxfwNK7Zj5l6NIYxZE3gSYMAVhuzd2yZ0znuois+Kzth+Vj3r3Qhmdy5LZ+t2M/H93T7tppd0OLW7/wAIteNEZQIAIAIA0ccCRUmgiGwR3Ks/vtEpBCQdOkxRu5a1jM1k5t9otuCqTgcFJOhSToMS0IytrRB8q5Dcl1AL4zZNEuDA/wA3imOM4tZHvp1VNdoxclgRdFDqNFsqGEWuVsbItYxAHbM2oHmiBcVVlC6IGkaImFL4iL1Y+bSdkSVc0iwM1MkMNIS4BVxQvWb/ADA6I7wUTxVZuTJNHU5BABABAGj3JOw+yIeRKzKTzg7wPTt/AfjOYDkn4l7Gxp8tLwS94k43F/A0rtmPmXo0hjFkTeBJgwBWG7N3bJnTOe6iKz4rO2H5WPevdCGZ3Lktn63Yz8f3dPu2ml3Q4tbv/CLXjRGUCACAG01OJRjjqEQ2SkcHKE+ogqIqE3hOvbFG7llqDecNf9YWKs6bCeLFyDewCCFAFJuIN4O2IFyO5SzTF6pc0/gOH/E6PPHOVO+tHphiLamRealyklK0lKtRFPRrji00euMlJahFLEQSCmIECE23ZFwqo3ADEnQIlK5V6lckuRsi9jtm3e85Qr/hAwQNmJ546WPHOekzs5ISQg0JuUQPPQ0gijOs1MWbq36v8R0TsVHbM4lWmkWUriw4BixBmANHuSdh9kQ8iVmUnnB3genb+A/GcwHJPxL2NjT5aXgl7xJxuL+BpXbMfMvRpDGLIm8CTBgCsN2bu2TOmc91EVnxWdsPyse9e6EMzuXJbP1uxn4/u6fdtNLuhxa3f+EWsTGiMoNnZ9CftVOoXxF0TYQVOKXyRTnOMLiwkZYC83nXjEWJE3WxfxQa3GBAnZurtgQx5Li6JIFrMAbCAEpyTQ6KOICh+Y2HRENJ5l4yayI3P5rKTeybQH2VcrzK0+eOUqXQeiOI6xHlSrgPcnK6aJN0ctFnfTj0nbyBkgoAfeSQunEQcU/xK/i9kdIxseatV0tSHrwrFmchbJOKxsP9D/SIQYu83WLEJm7YBGN+qAN23lJw9EE7ED1ieBxFPZF1IWHDp4p2H2RLyCzKUzg7wPTt/AfjOYDkn4l7Gxp8tLwS94k43F/A0rtmPmXo0hjFkTeBJgwBWG7N3bJnTOe6iKz4rO2H5WPevdDXNNyyqTJ0J/uOxn1+7p9y/Jpd0OLW7/widzM0pw0wGrrj7+ZmEkgl5aFiGdJlNIsioOpqRE2Am61xTS9VLhgKxDRBy5abSVUrS1SldB0RRMvonWZEXTKMWgQYMAb1gDVaqCJvqA3XiKaI5tEjebNbjEMmxz1iK2JFMn3ODnBH9YLMcw/Wmgi5U1aSCMIA1dbIwPmN8RYm5qHCMRAAucUAdkG9TJjmVbnD3ienb+A/HwMByT8S9jYU+Wl4Je8Sb7i/gaV2zHzL0aQxiyJvAkwYArDdm7tkzpnPdRFZ8VnbD8rHvXuhnmyK9iD+H+47GeX7un3L8mlx/Frf3mRYKJWNCjLXHSbsIkgyEkxNhcXBiSGaCAOJlaUsrqPtX+euvbQxxkrM6Rd1Y6cg/bSDp07dPX54smUkrDuLWKmqjAGwMAJvnAef/fPFWTYEI0xCQEZpNTTToHtiGSjmuCIuDErc4k88ELHTfEXZUTYGIggLLQD/ALzxJIjTX/vPEWJuJTLfFJ2xElqZMXrRVucPeJ6dv4D8Z/Ack/EvY2FPlpeCXvEm+4v4Gldsx8y9GkMYsibwJMGAKw3Zu7ZM6Zz3URWfFZ2w/Kx717obZpnjSf8AL/cdjPx/eU+5fk0u6HFrd/4RZBMaLUZYwMYqQKpiyBlJiSDKoASnJe2mmnEbb4iSuSnY52TXqLpoVd5xhs1Rzjqdi0taOvF2czCogGW4lAygXk/7dAkUBgBlOG8HVFWwMZlI5Q018x0iObLIQSaGuog+gxCYZ1n9FI6soINm8wQHNKiJJNFpgBNxNxB1GIlkyY5oqbOHvE9O38B+M9gOSfiXsbGny0vBL3iTjcX8DSu2Y+ZejSGMWRN4EmDAFYbs3dsmdM57qIrPis7YflY9690M811UModSf7jsZTHV5UJKrDOMU1f6mnxquqq7fwiZz+X2mSEuvMtqKQqirdaGtDcOaPXRxO6NSnGpeklJXV9K+s+FTwU6qvThKSvbUNpnOdpFxmJZNUpVfvnJWkKScNKSD54777ugs5Uv+xaO59aeuNOT5ubm1MJrOUNrLapiUSsGhCisUPOaUi++49OzlT/7FYYCrOOnGEmjSezhWyQlx6TbVRKrKrZNDhyag+YxbfscuM6a8ytPBVKq0oQk0YXluYG9AuyQ300aqVkOXgApKaihJHpi6qYzVdw15Z6yiws3pWi/059neNznG/vW+iYyfvZVYtdtpbs2rOGNL4tvuJte8LfUv8DW09DQlpWvbsyuIzOUZlL+9F7J4fKkCx26ttVmyLhSpqPTE6ddSs3G/wBSI4SrKnvqi9Hp7szZrLk+q7fcnpXvYeKFB0KSgpCqkC64HQTF41Kzz0cr85zWGm4Kai7N2v29A3ezlnEpSszOSwldqyTv9DZNDS7QYb7NK7cfU6Lc+vKTioO6z7L5HLytn3lCXCVkSjjS6hDrSVrbJGKalYIUPFIBg61RK+prsONShKnLRmmn0M6C8651ATbmMmNkpQqyoP2gFoCk1oCK0I0xLrTTs3H1O1LAV6sdKEG0c3Ke6DPMPLZWmWKm1WSUoWUk81Vg/lHOeIqRdnY8yimdGUznm3W23FuSDYdKghKw6FGyuweTUcrn0wVWq0n+lX6bnanhZ1E3CLaWduY6DU7Nl0y++5P30Xqbq9UUTU82HPC+Ivopxv8AUPDTVNVXF6PSIyeVXXTRpySdVxKhG/VopaUBV9LgVCscXUxHNoPz53YvWwlSir1ItLtF0ZyLKggTEiV1shNXASRdZBVQVrdecYOri8k4N9Gss9z6yjpunK2d+wUVl9TSgl52UZcu4iyq0muFqhITrvOEUVbHW16EX0O9/wAkU8DUqR04Qk10oczGXlM0D7kuyTWgUVVUPGASTxdR06Ioq+6D4yhHvv8Ai5FLBzq33uLlboF3suhtKVuuy6EL5CiolKxStU2SSRz88UVfdO7uqcVzN3s+6zZNPBynJxhGTazXR3i7eUbaAtBbWhQNlaCSk6DQ1uI0jGPnYzdbdDDSSnGFnk1dp+pHw6jLRkmmuZlaZw94np2/gPx7cDqpy8S9maWny0v+N+8Sb7i/gaV2zHzL0aMxiyJvAkwYArDdm7tkzpnPdRFZ8VnbD8rHvXuhjm3hK/y/3HYx26vEfh/LNRi/93v/AAhxnChw5Vlw1vRc3hNnfgS1ch8m0BfyQac9I+rgnahRfRBZ5ZM44RwW59R1L6Onr0c/9OV+30B9lxWWFhkMFW9t1DiSWrO8s2rKQMdUe1S0qt4Watf6WREZU1ubF1NK13lne7tf8nIzmSrsnKNlKCkKRbJ5SRvrVCjnKqA8xMUq30pnswWjvOHu3fXboep5/T1F30Nl9ATUo/ZxKbYFq6VcskgVAVsiztp6ur+DnFzVGWlqe/a7ZcZX+g2kMMldO5801FY5U+/8nWtni/Cv/BnCYK+xkj92twEfzttgH0pdHo5o5K+j2X9v/p75qLrt/wCpR9G/w4vzOtlvKKOyZh6vbUzaVouxbaLgN+i8N3dUdJzWm5c9/Y8mGoT3inT/ANLptPvlb/2dTPMqTlB1bOCGEk9GWghX/wCV/wBdEXrXVVtcyPJuaovBRhPnlb63uvYbZJSCclAgEFx0EG8Edk6YiP8At/X3OuIdvimuiP8A4EfywqmTD/8ANHyy4tSV6b7/AMHzd3eWp+H8slWTW3FZQSGgyVdjS5IeBUix2PL2qAAm1q88Ws9/1Wy5/odYSpx3Li6l7XfFzveVvp0kfzxyPNCYmphxpYaLzlFmzSyXClu4GoqLIw2xFanK7kZ9MXMuXZaQQnlFE5TaHVkfmI5SjdQXeaDcaoqdGrN5Jxv3ZMdyc+vshc0q5bsvNPAaAVB5CBs4oiYyem5vnTZ7qlGO8RoLKM4x9m/djjMB9tM9LJSa22locupRdtxwY43IbFeqJw7WnFdn/sputTnPC1HLmkmu6yj7tnHmE9qdtgBjskBa0iroNl3ipBIBFm0bziExzeTvlpfXnPZDlIaPH3vUnxc1nz52+h33Usb/AJUMwF72Ft3t2d8BMwALNu7Gleasdv06VTSy/wDZ8+Lrb1hd5tpWed7cXnt6dohMpbL67AJb/Z1W98pboJVNgqpdbpq04RErabtlo/gvBzVKOlxt+12y4+u3YaZNk7TcittxjfwHgGXgqi07++a1GOJFLsK1hGN1Bpq/Q+9lsRVUZ14TjLQejeUeb9MSS5lzDS5KrTW9UdWFi0pYK97b4wKySAU2btFI+Bu9Z0KbSt+p+yPnbowqQxVqktLUrOyWq71atWd9ZFs4e8T07fwH49+C5OXiXsz6VPlpf8b94k33F/A0rtmPmXo0RjFkTeBJgwBWG7N3bJnTOe6iKz4rO2H5WPevdDHNzCV/l/uOxjt1eI/D+WajF/7vf+ESicYQXm3kspVMABpClOLQkBQUmpCajkqV9k4xO5e6EsQ4YXRS/S46Wt5J82o+HKtUhRlTUv0t3a1Z6ufPmRGMpqYetvOyrTi6OWaTLw30SzCCspspCE0TQcYipB2nRRwzjFR1NpJLPXZW6dQo7p4mjHQpysl2Ln186H29B12ZSZRiqluNvHsl7jFkMucUBF1SpNKUwjtvLble3k+/pOcd0K8FBKXFy1LVfV0e41mpVl2wFy8uVJdRJJAmJmgKVlKRaDYBASCa81K1irpQk9bWrVz+WfQdKe6mKp30ZZtt6lm8+Y2ZdKnZRpcnLJWnjsWX12EdscPGLdQo1ZtVNqpVfS+KtONSEHbXe3Zb66zmsdXtP9XG42TvzdGr6CLqEJk5iktKqYl1rdIEy+arTLtKNF0qDZWlFkmloU5467wtG2q312luE8S6m+aX6rWyWV75WtmOVNJCnZEMyZBVvjg7IeKi5aCUgHlV02RfcaAxbeY2ceZ/3pK8I4jfI1dL9SVlqWXdaxrLzK12XTLSwdeYaaSlbr5Kw5LrWGVcWiTvbRBURiMYtvSvfssU+NraKgpak9Lmz6RrMygWG5dMtKLWhhx5DXZLyTRW9LsE15S1OpAtXVOqKuhBpJrI7R3UxUZymp65WvqXNqXMRrPmUUGHEl2XZal3Q32O2h1RL62ioFTi0krWWweMTRIFLtNlTUVZakeatiKleenUd3/fI7kjKdlJYK5aWW6tqTKwXphJS26iwws2aIJIRelOHPfESoQk7taz0UN08TQgoU5WS7F+UNpidTNPzMmhEuy49ZUp4KecCy2A+QBQhNAFahdQX3RR04tuK1NnGpiqtSEYTd4xyWrUdDIDbrbUqoMyzyW97LDynXEEiZnC0KtAVoCq1xk4GmIIFo0Urc9siIYmpCEqcXZSzWrmMF5p2Y7HEtLqLbJRaTMPWQ2hKllHFNSq788Y5uEXU0Lc3b0953jujiY3alnLSyWb58jpB9fanUy0ooSqXg0tE04QAy6lFkClV1JxIIFCCam/pvWT1ass9py+NrWmtLVPXLLX6avoMrLaiJZUowN+ffIHZL17jDr7KlVpUDiqIArcoVpHGdO04wtqld8+qy7+c7R3SxKkpqWtKy1LLy7By8wiZW287Kyhccb36gfdQoJDSHKqQlIC7lBJVS+lDFpUHJ3lZ/R7dZWjuliaMN7hNpfT0utRh1jsq9yVlXigOBBbfW1VLb5ZCEltAChUVSMaXC80ikcNUa/XJSfday6NT8hR3Rr0LqnJq+eT1/VPPn6Qn1NKS00/LSYTvjrTSQ+tooCHnW1G0lsKKCUFRrXGpviFhal3pSTXMtG1vqpa/rzinujiKcnOEnd589/NHayQ4kNqaQ0lpLaqWUkqSoqbQu2FqAK6pUONfgaEgAnJbvurGvGlJrRtdJas9WvPXq6S8a0q0t8m7y/vkiG5w94np2/gPx9rBcnLxL2ZoKfLS/437xJvuL+BpXbMfMvRojGLIm8CTBgCsN2bu2TOmc91EVnxWdsPyse9e6G2aSApUmDgR/cdjNVaMK1eFOeTSv6mmx7ajWa6fwiXTzsvvq2loXRHGCkLUk8VJUqhTQgppSlb67QPpUdxsLQmp0001z3Zl3Vk1rEZOUlXFb1vLqG1BApvpsK7WSA42ldk8RFKm1yaGl1fRTwNOEXCLkk+185Dm3rGbcrJPtW3EPUClMKC3nTZSpNVISK1KFJCaoAANBjQR23hdaXmyLmq5XJ5NUpmVLUpax25wErbSkh20pzSmllYxrjB0IvnfmNJmTkKUbdU2Gne1kISW5hwrTasFNAVCwFKeULlXm1jU0PDxbUtd1lr6RpMzI5AyctaWkB9IWhahR5aUFKgGzclylVpTSlKkIvwiYUIwVo3X1DkzExk5pDii4JripdFtE6+o0QG1UNSCASsYVoU15xfQ7WRc2azfk7QZT2WlKu1qHZTqU2EIdsiylw1T2taQMKA+edEXGYyNLvy6SlucWbe8FpU68kAFNSKqVybkihA/KFhcxO5pZMWFF5Myu0Q8q1MOKtkAIS5e5eaKKRXjAVBAibAcSObMpbRLhM62ltQ3sdluUQuwpQolLtE8UGhHPhW8Dm5NzZyahIXvDzSkpWRvcw5aSEt9sFbSTUJVZNKg2xQmsV0I3uLsf8AB+QRSwiatJoiyJlaSkMuoVZHbKcRxYWBWlSSDDQQuLN5AkXl8dMypa7bdS+6slsFSCFEqqEEKoUm7j0iu9RvfXcXNV5BkhUoafKUsPuXTC08SrailAC6UcJqQSm9F4wiI0YxVldLvJux3JZLlSoNf9UhRceNnspwiocUVO3OfaUak41XfiCZ3pdL8yLjKWydKcksuWaFJUiYWsCypLO9KJIJA4qSm8AFN1K05vCwctJ3va2by6CdJjlGT5NVLTT15uCXlkCkwqhs20gdsSFiguVfiKxEMLCEVGLaS7WHJsVZZlLgEzITVCx29w0U4tardA5iTVdRU1UdMW3hdaXmxce5NVKrUUNpXaLZdqpVuo5IJXaJJIAIv5NNFI8WI3Iw1eWnUTb72XjUktSK3zg7xPTt/Afjw4Dk34l7Gtp8tLwS94k43F/A0rtmPmXo0ZjFkTeBJgwBWG7N3bJnTOe6iKz4rO2H5WPevdDTNdZBlCMQn+47GTx1adB77DNRuvU0+NV1VT6fwibPzyqk0QSaVqkGtMPRHzo//oca+deRn94gMZrLa2krcspNhC10CQkmyhRABoaasNMfQwO7GJr1lCTVnfJLmTZelhY1KkYZXaXmzmnOviOdpTRCHnFAFJBLbimwB2mlDStTTE46dBvk+s/TYevgmN4rSzaWXSk+nmuKO5yLSXAGklSEKWbK21BRL62rIUloi+zU1vvoRURLqTV9ft026CsdzIPRem0m7a1a36VK+t9v1zGreeqiQQggLcVUlSMEiXsuHtONlxNxwsC/VCry6X6dnZ2nWW4ySf69dujn/Vqz6Ym6c5FDeglATbccbBG9iyEPtt2qbyAeMu1So5NK1wtvstWv26bdBz4KjaX68knl0xcuns/9G7ucToISpSVK7XUje6ErUwhQILRsEFwEiqjQDXUSqstV3/dXZ2nKlucqlNTu1nzdCk9WvXfRtfv6BvKZyTBcSpRolYly0A2gKsvFsLIdKCk2FrAIAFa6IiNaV9fZb67Dn8Et+nS0uLpa7Z6Kb6dV7doMZ0OAaUXgqFGwE9qbWVEhipIt0uGioNDFlXf9/wDh6pbkJPVO/wBO1rp7DGUMsTagRLqbDiXDa3wNupKVF5NsFputslu8Yi+uFYtvsne398jx18Fvai076XT+nXZPn78+cVYzgmRc4QXUrYbUpNgJtuIvKe0KNBeBeSREOtJO3cvP6HWlufGdOM3K11J5dV26VmM5zOM0dJbtEKU3+6BUmkyCaiXqLmaXePjdFXiGr6v7r7Ow9Mdx03H9eavl4O3+Xp2jmazoUm2KVKeKmpaAVRxhIBO8XDthOmlnnuSrtX/vR2dpWnuQpKL08+zsk+n+PqKozrUVKKQopQ3v1qrYNLDC10G88oIdOm+zorDfm/K/t2doe5Fkrz1t6OXPeSXPzuPr2DlvLTlpNBVag5bTVCSiiAp2pLVkpCqAruqbIviFVk8n7bDywwcJab0tSdk7Z3dlz5vO2vUjRGXXCA6AAUBy1xUKIWEIXZS6lFBaQeVfWkcp16inFJ6n2X152vlrFTBKFWNNvVLJ/VrLvWRovOtSeJvdwCCgGya2ly4u7VrdrdXkX0rdd1J9L9Ozs7T0x3Ki1fT6b6uhSfT/AB9ew3kc5N+UmiEpNi2kmhoVNIcKQA2MAoi0SMDrpHDEYirClKcZa0r60u+2RTEbmqjFyvezt/2cb59nadCVygoBKQlsJSAAAgXAYAbIzct38YudeR5N5iO5ebKU0SlCRQgWUBN2q7RHJ/8A6HG5XXkWVCFyt84e8T07fwH4+5geTl4l7M0lPlpf8b94k33F/A0rtmPmXo0ZjFkTeBJgwBWG7N3bJnTOe6iKz4rO2H5WPevdHJyRMhLTCkuMhSUm5TraSDvizelagcDq0xmsTh5VWrJNWtmu3tRrK8G5zTjKzfMm+Zc6R1FZccP76W9ax9ceTg9L/bj5r/I8nwdPqS8pbDT9rq8rLetZ04/bjpTws6ctKEEn0pr/ACHwdPqT8p7DH7WVd22VuBA7azcDWoHHuBqbucx6dLFf1r/In4SHVn5T2GP2obu2y1woO2s3DGg49wroidPF/wBa/wAh8JDqz8p7AOUyf3stdeO3NXG68ds5h6BE6eL7PNbR8JDqz8p7DAykfKy+Ne7tY3GvdNYHoEN8xfZ5raR8HDqz8p7BNM5QUDsvTDvhu8DAHtt4Go3QU8WujzW0fBwVv0z1dk9hkz3GCt9lwoAAEPtJNBZpg5eeKm/Hip1CJ33F3vq847SHgqb/ANM/Kewx2X/7rH/2W6V1033lfxY88N9xnZ5x2k/Bw6s+jKewbzYbdADi5dYBrRUwg36zV2800m+Dq4t52/67SHgaTzhPynsFmpgJSEByXCAAAnshulAKC7fdAuhv2M7P+u0LBU1lGflPYb9nY9tYvvP/AFDd5vvPbcbz6TDfcZ2ecdpPwcOrPynsNhlE1rvzFbjXshut2F++6NGqG+4zs847R8HC1tGflPYCcokYOy+FO7tYEAEd0woB6BDfcX2ea2h4OD/0z8p7ATlAg1DsvWpNd/arUmpNd8uviqni1lbzW0LBU0rKM7d09hn9pmgG+S1AaijrI16l4Xm7nMHLFO17au1bQ8HB5xn5T2GTlRV/bZa+gPbmbwMAePeBqMNLFf1r/In4SHVn5T2Gf2srysthTurNaaq28ObCOc44icdGSuu9f5EfBwy0Z+U9hlOV1D97LetZ+uPM8Df/AG4+a/yHwdPqS8p7Df8Abjnlpb1rH1xHB6+XHzX+RPwdPqS8pbDg5xuo7DKA42pW/IVRDiHDZDLwJohRoKkDzx9LC05Qg1LNyXOn7HrpRlvspOLS0Gtaa13XSkTncX8DSu2Y+ZejQGLWRN4EmDAFT7vT6m+wHE0tIcdUKioqA3iNIiGWi2ndFYcKHvJyvqE9ccd4p9VHu4SxfzGHCh7ycr6hPXDeKfVR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zVzOV4gje5YVBFzCQb9RrjE7zT6qD3RxTVnUZem4yP/R5bbMfMvR2PATaAMGAP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VFRQXGRUYFxgXGB4VFxkZGxYXHRoYGhgYHCggHBslGx0fIjEhJikrLi4uFx8zODMsNygtLisBCgoKDg0OGhAQGi0fHSQsNywsLCw3Ly0sLCwsLC8sLiwsLCwvLCwsLCwsLSwtLCwsLiwsLCwsLC4sLCwsLCwsLP/AABEIAPUAzQMBEQACEQEDEQH/xAAcAAABBAMBAAAAAAAAAAAAAAAAAwQGBwECBQj/xABPEAABAgMDBQgPBQgBAwUBAAABAgMABBESITEFBkFRcQcTFiIyYXPRFCMzNDVSU4GRk7Gys7TSQlSVocIVQ2JywcPh8IIkkvElY3SUogj/xAAaAQEAAwEBAQAAAAAAAAAAAAAAAQIGAwQF/8QAPREAAgECAgMOBQQBBAMBAAAAAAECAxEEMRIh0QUTFTIzQVFSYXFykaGxFFOBksEiNGLw0kJDc6Ky4fEG/9oADAMBAAIRAxEAPwDu7t0ulxzJqFglCnnAoA2SRRFQDo2xWTsrnSlHSmo9LS82Q1jNdhaUrTJKsqFQTPJTUVIwVQ4g6NEeF4y2dl3tI+9LcnDxk4uq7r+Lftc34JM/cj+II64j45fx+5FeC8N82X2S2BwSZ+5H8QR1w+OX8fuQ4Lw3zZfZLYHBJn7kfxBHXD45fx+5DgvDfNl9ktgcEmfuR/EEdcPjl/H7kOC8N82X2S2BwSZ+5H8QR1w+OX8fuQ4Lw3zZfZLYHBJn7kfxBHXD45fx+5DgvDfNl9ktgcEmfuR/EEdcPjl/H7kOC8N82X2S2BwSZ+5H8QR1w+OX8fuQ4Lw3zZfZLYHBJn7kfxBHXD45fx+5DgvDfNl9ktgcEmfuR/EEdcPjl/H7kOC8N82X2S2BwSZ+5H8QR1w+OX8fuQ4Lw3zZfZLYHBJn7kfxBHXD45fx+5DgvDfNl9ktgcEmfuR/EEdcPjl/H7kOC8N82X2S2BwSZ+5H8QR1w+OX8fuQ4Lw3zZfZLYHBJn7kfxBHXD45fx+5DgvDfNl9ktgcEmfuR/EEdcPjl/H7kOC8N82X2S2BwSZ+5H8QR1w+OX8fuQ4Lw3zZfZLYHBJn7kfxBHXD45fx+5DgvDfNl9ktgcEmfuR/EEdcPjl/H7kOC8N82X2S2BwSZ+5H8QR1w+OX8fuQ4Lw3zZfZLYN8o5tsNNlapNaRekKE4HAFlKiAQgHQCb9UWWLb1pJrsd/Ylbk0JXUarbSvbRay77Fq7i/gaV2zHzL0e8zxNoAwYArDdm7tkzpnPdRFZ8VnbD8rHvXuhjm5Kh0SraiQFJoSMe6O4VEZudNVMRCDyaX5NRi6jp77NZp/hE34EMeO96U/RH0eCKPWl6bD4nCtboXrtDgQx473pT9EOCKPWl6bBwrW6F67Q4EMeO96U/RDgij1pemwcK1uheu0OBDHjvelP0Q4Io9aXpsHCtboXrtDgQx473pT9EOCKPWl6bBwrW6F67Q4EMeO96U/RDgij1pemwcK1uheu0OBDHjvelP0Q4Io9aXpsHCtboXrtDgQx473pT9EOCKPWl6bBwrW6F67Q4EMeO96U/RDgij1pemwcK1uheu0OBDHjvelP0Q4Io9aXpsHCtboXrtDgQx473pT9EOCKPWl6bBwrW6F67Q4EMeO96U/RDgij1pemwcK1uheu0OBDHjvelP0Q4Io9aXpsHCtboXrtDgQx473pT9EOCKPWl6bBwrW6F67Q4EMeO96U/RDgij1pemwcK1uheu0OBDHjvelP0Q4Io9aXpsHCtboXrtDgQx473pT9EOCKPWl6bBwrW6F67Q4EMeO96U/RDgij1pemwcK1uheu0OBDHjvelP0Q4Io9aXpsHCtboXrtMLzJYAJtvXA6U/REPcijbjS9NhK3VrdC9dpXOcJ/wChPTt/AfjxYDk34l7H3qfLS/437xJvuL+BpXbMfMvRozGLIm8CTBgCsN2bu2TOmc91EVnxWdsPyse9e6EMzuXJbP1uxn4/u6fdtNLuhxa3f+EWvGiMoEAEAEAEAEAEAarWAKkgAYk3CAIfl/dPybK1Cnw4sfYa7Ya6iRcPOYAhju74zWiJN06rS0pPoFYA2lN3dBPbJNaRrDgPtAgwTXNbdFkp5Vhtwoc8RwWSdhwMAS6ACACACACACACANHuSdh9kQ8iVmUnnB3genb+A/GcwHJPxL2NjT5aXgl7xJxuL+BpXbMfMvRpDGLIm8CTBgCsN2bu2TOmc91EVnxWdsPyse9e6EMzuXJbP1uxn4/u6fdtNLuhxa3f+EWvGiMoEAEAEAEAauOBIJUQALyTcAOcwBVOe+7SxLktSYEw6LivBpJ2/a80AU1nHnpOzxO/vrKfJp4iB/wARj56wIOGlrGlIkXN1q5rvzhYkwBXDzwZUVl3lJUFJJSpN9RjzEc8QyT1RuaZeM5INOqNVgWV7RdXzxBJKokBABABABABAGj3JOw+yIeRKzKTzg7wPTt/AfjOYDkn4l7Gxp8tLwS94k43F/A0rtmPmXo0hjFkTeBJgwBWG7N3bJnTOe6iKz4rO2H5WPevdCGZ3Lktn63Yz8f3dPu2ml3Q4tbv/AAi140RlAgAgAgBOYfShKlrISlIJUTcABiSYA83bqe6cueUqXliUSoNCcFO851I5vTAFboRo54EXFUaqjmiQK1GJpAgwpyt11+FdB54EmiXvT/SAMIeEAWLuc7oAydaCk22l0qkGhCr+MNH/AIirJVrF1ZoZ9ys/c0qy4MW1XK82uFwSmJAQAQAQAQBo9yTsPsiHkSsyk84O8D07fwH4zmA5J+JexsafLS8EveJONxfwNK7Zj5l6NIYxZE3gSYMAVhuzd2yZ0znuois+Kzth+Vj3r3Qhmdy5LZ+t2M/H93T7tppd0OLW7/wi140RlAgAgAgCgt3DdA31SpCXV2tJ7esHlKH7sHUNOuAKeRtiSBdBpj54EG1iuN2nCAFkyZULgaC6KuaRdU2zoS2bS1G/CKOojqsPJjprNk05/wDzFd8Oiwxl3NFRFUw30PDPmOfNZCW2njA66xdTTOMqMkNJWZcl3ErQspWk1QoGlFRY52PU+5znUnKMkh64ODiOp1LGJ2HEbYkEogAgAgAgDR7knYfZEPIlZlJ5wd4Hp2/gPxnMByT8S9jY0+Wl4Je8Scbi/gaV2zHzL0aQxiyJvAkwYArDdm7tkzpnPdRFZ8VnbD8rHvXuhDM7lyWz9bsZ+P7un3bTS7ocWt3/AIRa8aIygQAQBBN1/O8yEmd7Pb3iUN60inGX5h+ZgDy/StSq81qScSYkg3S0OcwAqhqpoRT+sBY6klI2sKYYVwv545zlY7Qp3JZkXJVBUjRtujztnspwsd5MpdgIg7oz2HEEiiZakSDM3KpUmhFYgNXIXl3N8WVFFSLzTT5o7Qn0njrUOdC25BnGqRnwhau0v0bXXAKPIV6bvPHc8R6dEAEAEAEAaPck7D7Ih5ErMpPODvA9O38B+M5gOSfiXsbGny0vBL3iTjcX8DSu2Y+ZejSGMWRN4EmDAFYbs3dsmdM57qIrPis7YflY9690IZncuS2frdjPx/d0+7aaXdDi1u/8IteNEZQIAIA8y7umVVO5UWgmqWEoQkaASLSj56iAK/bGuJIN8agQA7lE4atfPFWWiiT5KFaVpQHEileuOEsz2UkTnJ7N2vZHNnqOglHmgLmQka4gm5spsQFxB1GqIJucyfY5okMrrObJthW+ouvrdiFR3hPmPn16VndHqbNqZ3yUl11tWmmyTrJSKx2PMdKACACANHuSdh9kQ8iVmUnnB3genb+A/GcwHJPxL2NjT5aXgl7xJxuL+BpXbMfMvRpDGLIm8CTBgCsN2bu2TOmc91EVnxWdsPyse9e6EMzuXJbP1uxn4/u6fdtNLuhxa3f+EWvGiMoEAEAeQ90d0qynOE+WWPRdAHAauFYkhiyTpp/tYBD6TNKf6ebCKM6RJZkWUtKFTQDXjXVHGR7KZN2RZF35xzPQKoVXrhYi44bKBeSP95oWKuQohbSq0VePNhEWCkDjAN+i6ILpjaYlBS+6FyWRPLbTS0LQFptEGm0f5i8XY41LSViw9wzKZdydvSuVLrU35sU/kaR6kfOasWLEkBABAGj3JOw+yIeRKzKTzg7wPTt/AfjOYDkn4l7Gxp8tLwS94k43F/A0rtmPmXo0hjFkTeBJgwBWG7N3bJnTOe6iKz4rO2H5WPevdCGZ3Lktn63Yz8f3dPu2ml3Q4tbv/CLXjRGUCACAPH26F4TnOmc9sAcJsQA7QAKafN7IA6uTWbRAHKJFwFNON8Uk0jrTi2WVkDJQbSCaEx57nvjCyOs6k6BfqEQizYomRUQVLoE6BX/cYsc7mplCRcki+K3sSkjSXIreKGIuTonVSKJONIBI4mUV74qyCdNeaIL2OHlHN4DjAG7CmHniykcnBXJbuILsmcb/AI21jnqmlfyj003qPDVVpFqRc5hABAGj3JOw+yIeRKzKTzg7wPTt/AfjOYDkn4l7Gxp8tLwS94k43F/A0rtmPmXo0hjFkTeBJgwBWG7N3bJnTOe6iKz4rO2H5WPevdCGZ3Lktn63Yz8f3dPu2ml3Q4tbv/CLXjRGUCACAPJe61Lb3labGtYUP+SUmAIw03WlcNGsxJA+RLWTXTqxpt80UbLpElzNRbXaNKAXRyqHpwyuyzJZq6OJ7Wx+0zQVpFji2JzMzZHFSXFi8JGA26oBEfziXOONdrKg5QXCiUC+8VN54uql8StHnKuMuYZZB3xIsuFRN1ScAdNCIq+w6xvbWToPAooL8L4qRzkXE3YU6bJJC0gXVoFC4mmjH0RJaRxsuZemUulKCC3dRYSqybiTccBUU88XSRwcpdBLNx4qXMPPBNlC2WyRoCrSq0jpSOFfXrLZjsecIAIA0e5J2H2RDyJWZSecHeB6dv4D8ZzAck/EvY2NPlpeCXvEnG4v4Gldsx8y9GkMYsibwJMGAKw3Zu7ZM6Zz3URWfFZ2w/Kx717oQzO5cls/W7Gfj+7p9200u6HFrd/4Ra8aIygQAQB5v/8A6FyWW8oIe+y82P8AuQaH8qQBH8i5nTDqAsoCUm9JJoSNBAjnKqlqO8MPJ62GWcgOSrYK62aklQvxFIiM02TUpOCuOMxUq3wUwoK6tP8AiIql8NctCWVSOB7GOS5driSlgllFNQLhEE2MzJUoUJgStQxRLDVAlj5CKAH/AHZEFGcmelyle+C4EUVq1ivn9sEWEy0DeBSsSW5iQbnqw0+tFwDgFBoBEdaT1nkxENVyyI9B4ggAgDR7knYfZEPIlZlJ5wd4Hp2/gPxnMByT8S9jY0+Wl4Je8Scbi/gaV2zHzL0aQxiyJvAkwYArDdm7tkzpnPdRFZ8VnbD8rHvXuhDM7lyWz9bsZ+P7un3bTS7ocWt3/hFrxojKBABAFd7s2QBMsyyiK73MNBX8jiglXm0+aKydkWgrtDJiaQFWQLkg3+wU0XR5T6jWoY5TdStCgtFUKvIIuFKCvNX+kCGlkzhZMkUtXJTZpqiWxGKjkdyXXFSx0mUVixV6h2GxqrdEWFzSYaqINFkxk4LMVLCgeJoAKxJRpGcoySlNnQkjTCwjJXscrJoqmhraFxu0VoFA6v6wJ5xSYWWyFpuIv9ESmJK6LYknbbaFeMlJ9Ij1rI+TJWYvEkBAGj3JOw+yIeRKzKTzg7wPTt/AfjOYDkn4l7Gxp8tLwS94k43F/A0rtmPmXo0hjFkTeBJgwBWG7N3bJnTOe6iKz4rO2H5WPevdCGZ3Lktn63Yz8f3dPu2ml3Q4tbv/AAi140RlAgAgBnlWUDrSkHSLtoNR+YiJK6LRdmVUpspdXW6hI/PH0Ujxs+rF3iPHgHGwRWyCpS9gNKf9tT54MpY506zQ3f7TT6IktFgwr0wLHYl8Igqxdhy+kLlWh87SleaLcxVXORNtFagBdq2xU7JmmUd/sBLToYBHGITaUdh0RKOUlcZKmFpQpIe30gXKdFKHUbOOuIISaFsjoFbNorKQbStBUbzQaAIF7NGmUzcRBF+YtTJqLLTY1JT7BHsWR8iWY5iSAgDR7knYfZEPIlZlJ5wd4Hp2/gPxnMByT8S9jY0+Wl4Je8Scbi/gaV2zHzL0aQxiyJvAkwYArDdm7tkzpnPdRFZ8VnbD8rHvXuhDM7lyWz9bsZ+P7un3bTS7ocWt3/hFrxojKBABABAECzwyWlDoWm62CabMae2PPVjZ3Pdh6l1Y5DEsMAopSTU31x5jHM7NjbKyQggA1AFAddAMeeICuMUGBc7EoTQVgQOdMCB21hApcbrRRVfRzwSL6WoQdBPMn/dMCqOZMFArQoIpffeIk6WOdk98tvWSblG46MIMJj15wrWhPjLSPzhFaytR2iy42xQAagI9h8o2gAgDR7knYfZEPIlZlJ5wd4Hp2/gPxnMByT8S9jY0+Wl4Je8Scbi/gaV2zHzL0aQxiyJvAkwYArDdm7tkzpnPdRFZ8VnbD8rHvXuhDM7lyWz9bsZ+P7un3bTS7ocWt3/hFrxojKBABABAHAz0yMuZliGlWH0G2yrUsaDzEXHbENJ5loycXdFcZuZdbdq0+DLzLail1CsCoH7JOjmjzTjos90Kmmri+cs43aQhtQVS0o00VpQXaYqjonrOdLuCBc7Mm5opEBnQB1QKCznJu1RNiOc5kxNFIuQVqrWnJGypgg1c4k7MzLh7YiykV7WDZBFLqK0xZItoXWpnKnnbQJDSUJGi0Sr/ADfEhU2tbYZKQtYFoWSDUc4irYjckmQWbc2wnUqvoqYmC1lK+qBcEeo+aEAEAaPck7D7Ih5ErMpPODvA9O38B+M5gOSfiXsbGny0vBL3iTjcX8DSu2Y+ZejSGMWRN4EmDAFYbs3dsmdM57qIrPis7YflY9690IZncuS2frdjPx/d0+7aaXdDi1u/8IteNEZQIAIAIAIAr/dIzTS4lU00kb4B22n20j7R5x7Nkc6kbo7UZ2diupRPFGilRHFHuzHrFxhYm50pR+kVJTOk1MVEVFh4w9oxiSrQKbvvgEMZxoWbj5jEplkzlNyGNo/4iWyWYshGz84qSiQ7nMjvkwp44Nig/mP+I7UkePEy5iy47njCACANHuSdh9kQ8iVmUnnB3genb+A/GcwHJPxL2NjT5aXgl7xJxuL+BpXbMfMvRpDGLIm8CTBgCsN2bu2TOmc91EVnxWdsPyse9e6EMzuXJbP1uxn4/u6fdtNLuhxa3f8AhFrxojKBABABABADbKToS0sqvFCKa63UiGSimcr5JMq7ZvLaxabJ060H+Ieyhjg0e+jPSQglu6sVudWjYOUgyLWH8rMgxVom9x4xOARAZ1GpgKF0CuQ1mGbifZAshmputIFrnKmmlOOJabFVqNAOvmETFXKVJ6KLazayMmVYS2Lzio61HGPVFWR82ctJ3OtFioQAQBo9yTsPsiHkSsyk84O8D07fwH4zmA5J+JexsafLS8EveJONxfwNK7Zj5l6NIYxZE3gSYMAVhuzd2yZ0znuois+Kzth+Vj3r3Qhmdy5LZ+t2M/H93T7tppd0OLW7/wAIteNEZQIAIAIA0ccCRUmgiGwR3Ks/vtEpBCQdOkxRu5a1jM1k5t9otuCqTgcFJOhSToMS0IytrRB8q5Dcl1AL4zZNEuDA/wA3imOM4tZHvp1VNdoxclgRdFDqNFsqGEWuVsbItYxAHbM2oHmiBcVVlC6IGkaImFL4iL1Y+bSdkSVc0iwM1MkMNIS4BVxQvWb/ADA6I7wUTxVZuTJNHU5BABABAGj3JOw+yIeRKzKTzg7wPTt/AfjOYDkn4l7Gxp8tLwS94k43F/A0rtmPmXo0hjFkTeBJgwBWG7N3bJnTOe6iKz4rO2H5WPevdCGZ3Lktn63Yz8f3dPu2ml3Q4tbv/CLXjRGUCACAG01OJRjjqEQ2SkcHKE+ogqIqE3hOvbFG7llqDecNf9YWKs6bCeLFyDewCCFAFJuIN4O2IFyO5SzTF6pc0/gOH/E6PPHOVO+tHphiLamRealyklK0lKtRFPRrji00euMlJahFLEQSCmIECE23ZFwqo3ADEnQIlK5V6lckuRsi9jtm3e85Qr/hAwQNmJ546WPHOekzs5ISQg0JuUQPPQ0gijOs1MWbq36v8R0TsVHbM4lWmkWUriw4BixBmANHuSdh9kQ8iVmUnnB3genb+A/GcwHJPxL2NjT5aXgl7xJxuL+BpXbMfMvRpDGLIm8CTBgCsN2bu2TOmc91EVnxWdsPyse9e6EMzuXJbP1uxn4/u6fdtNLuhxa3f+EWsTGiMoNnZ9CftVOoXxF0TYQVOKXyRTnOMLiwkZYC83nXjEWJE3WxfxQa3GBAnZurtgQx5Li6JIFrMAbCAEpyTQ6KOICh+Y2HRENJ5l4yayI3P5rKTeybQH2VcrzK0+eOUqXQeiOI6xHlSrgPcnK6aJN0ctFnfTj0nbyBkgoAfeSQunEQcU/xK/i9kdIxseatV0tSHrwrFmchbJOKxsP9D/SIQYu83WLEJm7YBGN+qAN23lJw9EE7ED1ieBxFPZF1IWHDp4p2H2RLyCzKUzg7wPTt/AfjOYDkn4l7Gxp8tLwS94k43F/A0rtmPmXo0hjFkTeBJgwBWG7N3bJnTOe6iKz4rO2H5WPevdDXNNyyqTJ0J/uOxn1+7p9y/Jpd0OLW7/widzM0pw0wGrrj7+ZmEkgl5aFiGdJlNIsioOpqRE2Am61xTS9VLhgKxDRBy5abSVUrS1SldB0RRMvonWZEXTKMWgQYMAb1gDVaqCJvqA3XiKaI5tEjebNbjEMmxz1iK2JFMn3ODnBH9YLMcw/Wmgi5U1aSCMIA1dbIwPmN8RYm5qHCMRAAucUAdkG9TJjmVbnD3ienb+A/HwMByT8S9jYU+Wl4Je8Sb7i/gaV2zHzL0aQxiyJvAkwYArDdm7tkzpnPdRFZ8VnbD8rHvXuhnmyK9iD+H+47GeX7un3L8mlx/Frf3mRYKJWNCjLXHSbsIkgyEkxNhcXBiSGaCAOJlaUsrqPtX+euvbQxxkrM6Rd1Y6cg/bSDp07dPX54smUkrDuLWKmqjAGwMAJvnAef/fPFWTYEI0xCQEZpNTTToHtiGSjmuCIuDErc4k88ELHTfEXZUTYGIggLLQD/ALzxJIjTX/vPEWJuJTLfFJ2xElqZMXrRVucPeJ6dv4D8Z/Ack/EvY2FPlpeCXvEm+4v4Gldsx8y9GkMYsibwJMGAKw3Zu7ZM6Zz3URWfFZ2w/Kx717obZpnjSf8AL/cdjPx/eU+5fk0u6HFrd/4RZBMaLUZYwMYqQKpiyBlJiSDKoASnJe2mmnEbb4iSuSnY52TXqLpoVd5xhs1Rzjqdi0taOvF2czCogGW4lAygXk/7dAkUBgBlOG8HVFWwMZlI5Q018x0iObLIQSaGuog+gxCYZ1n9FI6soINm8wQHNKiJJNFpgBNxNxB1GIlkyY5oqbOHvE9O38B+M9gOSfiXsbGny0vBL3iTjcX8DSu2Y+ZejSGMWRN4EmDAFYbs3dsmdM57qIrPis7YflY9690M811UModSf7jsZTHV5UJKrDOMU1f6mnxquqq7fwiZz+X2mSEuvMtqKQqirdaGtDcOaPXRxO6NSnGpeklJXV9K+s+FTwU6qvThKSvbUNpnOdpFxmJZNUpVfvnJWkKScNKSD54777ugs5Uv+xaO59aeuNOT5ubm1MJrOUNrLapiUSsGhCisUPOaUi++49OzlT/7FYYCrOOnGEmjSezhWyQlx6TbVRKrKrZNDhyag+YxbfscuM6a8ytPBVKq0oQk0YXluYG9AuyQ300aqVkOXgApKaihJHpi6qYzVdw15Z6yiws3pWi/059neNznG/vW+iYyfvZVYtdtpbs2rOGNL4tvuJte8LfUv8DW09DQlpWvbsyuIzOUZlL+9F7J4fKkCx26ttVmyLhSpqPTE6ddSs3G/wBSI4SrKnvqi9Hp7szZrLk+q7fcnpXvYeKFB0KSgpCqkC64HQTF41Kzz0cr85zWGm4Kai7N2v29A3ezlnEpSszOSwldqyTv9DZNDS7QYb7NK7cfU6Lc+vKTioO6z7L5HLytn3lCXCVkSjjS6hDrSVrbJGKalYIUPFIBg61RK+prsONShKnLRmmn0M6C8651ATbmMmNkpQqyoP2gFoCk1oCK0I0xLrTTs3H1O1LAV6sdKEG0c3Ke6DPMPLZWmWKm1WSUoWUk81Vg/lHOeIqRdnY8yimdGUznm3W23FuSDYdKghKw6FGyuweTUcrn0wVWq0n+lX6bnanhZ1E3CLaWduY6DU7Nl0y++5P30Xqbq9UUTU82HPC+Ivopxv8AUPDTVNVXF6PSIyeVXXTRpySdVxKhG/VopaUBV9LgVCscXUxHNoPz53YvWwlSir1ItLtF0ZyLKggTEiV1shNXASRdZBVQVrdecYOri8k4N9Gss9z6yjpunK2d+wUVl9TSgl52UZcu4iyq0muFqhITrvOEUVbHW16EX0O9/wAkU8DUqR04Qk10oczGXlM0D7kuyTWgUVVUPGASTxdR06Ioq+6D4yhHvv8Ai5FLBzq33uLlboF3suhtKVuuy6EL5CiolKxStU2SSRz88UVfdO7uqcVzN3s+6zZNPBynJxhGTazXR3i7eUbaAtBbWhQNlaCSk6DQ1uI0jGPnYzdbdDDSSnGFnk1dp+pHw6jLRkmmuZlaZw94np2/gPx7cDqpy8S9maWny0v+N+8Sb7i/gaV2zHzL0aMxiyJvAkwYArDdm7tkzpnPdRFZ8VnbD8rHvXuhjm3hK/y/3HYx26vEfh/LNRi/93v/AAhxnChw5Vlw1vRc3hNnfgS1ch8m0BfyQac9I+rgnahRfRBZ5ZM44RwW59R1L6Onr0c/9OV+30B9lxWWFhkMFW9t1DiSWrO8s2rKQMdUe1S0qt4Watf6WREZU1ubF1NK13lne7tf8nIzmSrsnKNlKCkKRbJ5SRvrVCjnKqA8xMUq30pnswWjvOHu3fXboep5/T1F30Nl9ATUo/ZxKbYFq6VcskgVAVsiztp6ur+DnFzVGWlqe/a7ZcZX+g2kMMldO5801FY5U+/8nWtni/Cv/BnCYK+xkj92twEfzttgH0pdHo5o5K+j2X9v/p75qLrt/wCpR9G/w4vzOtlvKKOyZh6vbUzaVouxbaLgN+i8N3dUdJzWm5c9/Y8mGoT3inT/ANLptPvlb/2dTPMqTlB1bOCGEk9GWghX/wCV/wBdEXrXVVtcyPJuaovBRhPnlb63uvYbZJSCclAgEFx0EG8Edk6YiP8At/X3OuIdvimuiP8A4EfywqmTD/8ANHyy4tSV6b7/AMHzd3eWp+H8slWTW3FZQSGgyVdjS5IeBUix2PL2qAAm1q88Ws9/1Wy5/odYSpx3Li6l7XfFzveVvp0kfzxyPNCYmphxpYaLzlFmzSyXClu4GoqLIw2xFanK7kZ9MXMuXZaQQnlFE5TaHVkfmI5SjdQXeaDcaoqdGrN5Jxv3ZMdyc+vshc0q5bsvNPAaAVB5CBs4oiYyem5vnTZ7qlGO8RoLKM4x9m/djjMB9tM9LJSa22locupRdtxwY43IbFeqJw7WnFdn/sputTnPC1HLmkmu6yj7tnHmE9qdtgBjskBa0iroNl3ipBIBFm0bziExzeTvlpfXnPZDlIaPH3vUnxc1nz52+h33Usb/AJUMwF72Ft3t2d8BMwALNu7Gleasdv06VTSy/wDZ8+Lrb1hd5tpWed7cXnt6dohMpbL67AJb/Z1W98pboJVNgqpdbpq04RErabtlo/gvBzVKOlxt+12y4+u3YaZNk7TcittxjfwHgGXgqi07++a1GOJFLsK1hGN1Bpq/Q+9lsRVUZ14TjLQejeUeb9MSS5lzDS5KrTW9UdWFi0pYK97b4wKySAU2btFI+Bu9Z0KbSt+p+yPnbowqQxVqktLUrOyWq71atWd9ZFs4e8T07fwH49+C5OXiXsz6VPlpf8b94k33F/A0rtmPmXo0RjFkTeBJgwBWG7N3bJnTOe6iKz4rO2H5WPevdDHNzCV/l/uOxjt1eI/D+WajF/7vf+ESicYQXm3kspVMABpClOLQkBQUmpCajkqV9k4xO5e6EsQ4YXRS/S46Wt5J82o+HKtUhRlTUv0t3a1Z6ufPmRGMpqYetvOyrTi6OWaTLw30SzCCspspCE0TQcYipB2nRRwzjFR1NpJLPXZW6dQo7p4mjHQpysl2Ln186H29B12ZSZRiqluNvHsl7jFkMucUBF1SpNKUwjtvLble3k+/pOcd0K8FBKXFy1LVfV0e41mpVl2wFy8uVJdRJJAmJmgKVlKRaDYBASCa81K1irpQk9bWrVz+WfQdKe6mKp30ZZtt6lm8+Y2ZdKnZRpcnLJWnjsWX12EdscPGLdQo1ZtVNqpVfS+KtONSEHbXe3Zb66zmsdXtP9XG42TvzdGr6CLqEJk5iktKqYl1rdIEy+arTLtKNF0qDZWlFkmloU5467wtG2q312luE8S6m+aX6rWyWV75WtmOVNJCnZEMyZBVvjg7IeKi5aCUgHlV02RfcaAxbeY2ceZ/3pK8I4jfI1dL9SVlqWXdaxrLzK12XTLSwdeYaaSlbr5Kw5LrWGVcWiTvbRBURiMYtvSvfssU+NraKgpak9Lmz6RrMygWG5dMtKLWhhx5DXZLyTRW9LsE15S1OpAtXVOqKuhBpJrI7R3UxUZymp65WvqXNqXMRrPmUUGHEl2XZal3Q32O2h1RL62ioFTi0krWWweMTRIFLtNlTUVZakeatiKleenUd3/fI7kjKdlJYK5aWW6tqTKwXphJS26iwws2aIJIRelOHPfESoQk7taz0UN08TQgoU5WS7F+UNpidTNPzMmhEuy49ZUp4KecCy2A+QBQhNAFahdQX3RR04tuK1NnGpiqtSEYTd4xyWrUdDIDbrbUqoMyzyW97LDynXEEiZnC0KtAVoCq1xk4GmIIFo0Urc9siIYmpCEqcXZSzWrmMF5p2Y7HEtLqLbJRaTMPWQ2hKllHFNSq788Y5uEXU0Lc3b0953jujiY3alnLSyWb58jpB9fanUy0ooSqXg0tE04QAy6lFkClV1JxIIFCCam/pvWT1ass9py+NrWmtLVPXLLX6avoMrLaiJZUowN+ffIHZL17jDr7KlVpUDiqIArcoVpHGdO04wtqld8+qy7+c7R3SxKkpqWtKy1LLy7By8wiZW287Kyhccb36gfdQoJDSHKqQlIC7lBJVS+lDFpUHJ3lZ/R7dZWjuliaMN7hNpfT0utRh1jsq9yVlXigOBBbfW1VLb5ZCEltAChUVSMaXC80ikcNUa/XJSfday6NT8hR3Rr0LqnJq+eT1/VPPn6Qn1NKS00/LSYTvjrTSQ+tooCHnW1G0lsKKCUFRrXGpviFhal3pSTXMtG1vqpa/rzinujiKcnOEnd589/NHayQ4kNqaQ0lpLaqWUkqSoqbQu2FqAK6pUONfgaEgAnJbvurGvGlJrRtdJas9WvPXq6S8a0q0t8m7y/vkiG5w94np2/gPx9rBcnLxL2ZoKfLS/437xJvuL+BpXbMfMvRojGLIm8CTBgCsN2bu2TOmc91EVnxWdsPyse9e6G2aSApUmDgR/cdjNVaMK1eFOeTSv6mmx7ajWa6fwiXTzsvvq2loXRHGCkLUk8VJUqhTQgppSlb67QPpUdxsLQmp0001z3Zl3Vk1rEZOUlXFb1vLqG1BApvpsK7WSA42ldk8RFKm1yaGl1fRTwNOEXCLkk+185Dm3rGbcrJPtW3EPUClMKC3nTZSpNVISK1KFJCaoAANBjQR23hdaXmyLmq5XJ5NUpmVLUpax25wErbSkh20pzSmllYxrjB0IvnfmNJmTkKUbdU2Gne1kISW5hwrTasFNAVCwFKeULlXm1jU0PDxbUtd1lr6RpMzI5AyctaWkB9IWhahR5aUFKgGzclylVpTSlKkIvwiYUIwVo3X1DkzExk5pDii4JripdFtE6+o0QG1UNSCASsYVoU15xfQ7WRc2azfk7QZT2WlKu1qHZTqU2EIdsiylw1T2taQMKA+edEXGYyNLvy6SlucWbe8FpU68kAFNSKqVybkihA/KFhcxO5pZMWFF5Myu0Q8q1MOKtkAIS5e5eaKKRXjAVBAibAcSObMpbRLhM62ltQ3sdluUQuwpQolLtE8UGhHPhW8Dm5NzZyahIXvDzSkpWRvcw5aSEt9sFbSTUJVZNKg2xQmsV0I3uLsf8AB+QRSwiatJoiyJlaSkMuoVZHbKcRxYWBWlSSDDQQuLN5AkXl8dMypa7bdS+6slsFSCFEqqEEKoUm7j0iu9RvfXcXNV5BkhUoafKUsPuXTC08SrailAC6UcJqQSm9F4wiI0YxVldLvJux3JZLlSoNf9UhRceNnspwiocUVO3OfaUak41XfiCZ3pdL8yLjKWydKcksuWaFJUiYWsCypLO9KJIJA4qSm8AFN1K05vCwctJ3va2by6CdJjlGT5NVLTT15uCXlkCkwqhs20gdsSFiguVfiKxEMLCEVGLaS7WHJsVZZlLgEzITVCx29w0U4tardA5iTVdRU1UdMW3hdaXmxce5NVKrUUNpXaLZdqpVuo5IJXaJJIAIv5NNFI8WI3Iw1eWnUTb72XjUktSK3zg7xPTt/Afjw4Dk34l7Gtp8tLwS94k43F/A0rtmPmXo0ZjFkTeBJgwBWG7N3bJnTOe6iKz4rO2H5WPevdDTNdZBlCMQn+47GTx1adB77DNRuvU0+NV1VT6fwibPzyqk0QSaVqkGtMPRHzo//oca+deRn94gMZrLa2krcspNhC10CQkmyhRABoaasNMfQwO7GJr1lCTVnfJLmTZelhY1KkYZXaXmzmnOviOdpTRCHnFAFJBLbimwB2mlDStTTE46dBvk+s/TYevgmN4rSzaWXSk+nmuKO5yLSXAGklSEKWbK21BRL62rIUloi+zU1vvoRURLqTV9ft026CsdzIPRem0m7a1a36VK+t9v1zGreeqiQQggLcVUlSMEiXsuHtONlxNxwsC/VCry6X6dnZ2nWW4ySf69dujn/Vqz6Ym6c5FDeglATbccbBG9iyEPtt2qbyAeMu1So5NK1wtvstWv26bdBz4KjaX68knl0xcuns/9G7ucToISpSVK7XUje6ErUwhQILRsEFwEiqjQDXUSqstV3/dXZ2nKlucqlNTu1nzdCk9WvXfRtfv6BvKZyTBcSpRolYly0A2gKsvFsLIdKCk2FrAIAFa6IiNaV9fZb67Dn8Et+nS0uLpa7Z6Kb6dV7doMZ0OAaUXgqFGwE9qbWVEhipIt0uGioNDFlXf9/wDh6pbkJPVO/wBO1rp7DGUMsTagRLqbDiXDa3wNupKVF5NsFputslu8Yi+uFYtvsne398jx18Fvai076XT+nXZPn78+cVYzgmRc4QXUrYbUpNgJtuIvKe0KNBeBeSREOtJO3cvP6HWlufGdOM3K11J5dV26VmM5zOM0dJbtEKU3+6BUmkyCaiXqLmaXePjdFXiGr6v7r7Ow9Mdx03H9eavl4O3+Xp2jmazoUm2KVKeKmpaAVRxhIBO8XDthOmlnnuSrtX/vR2dpWnuQpKL08+zsk+n+PqKozrUVKKQopQ3v1qrYNLDC10G88oIdOm+zorDfm/K/t2doe5Fkrz1t6OXPeSXPzuPr2DlvLTlpNBVag5bTVCSiiAp2pLVkpCqAruqbIviFVk8n7bDywwcJab0tSdk7Z3dlz5vO2vUjRGXXCA6AAUBy1xUKIWEIXZS6lFBaQeVfWkcp16inFJ6n2X152vlrFTBKFWNNvVLJ/VrLvWRovOtSeJvdwCCgGya2ly4u7VrdrdXkX0rdd1J9L9Ozs7T0x3Ki1fT6b6uhSfT/AB9ew3kc5N+UmiEpNi2kmhoVNIcKQA2MAoi0SMDrpHDEYirClKcZa0r60u+2RTEbmqjFyvezt/2cb59nadCVygoBKQlsJSAAAgXAYAbIzct38YudeR5N5iO5ebKU0SlCRQgWUBN2q7RHJ/8A6HG5XXkWVCFyt84e8T07fwH4+5geTl4l7M0lPlpf8b94k33F/A0rtmPmXo0ZjFkTeBJgwBWG7N3bJnTOe6iKz4rO2H5WPevdHJyRMhLTCkuMhSUm5TraSDvizelagcDq0xmsTh5VWrJNWtmu3tRrK8G5zTjKzfMm+Zc6R1FZccP76W9ax9ceTg9L/bj5r/I8nwdPqS8pbDT9rq8rLetZ04/bjpTws6ctKEEn0pr/ACHwdPqT8p7DH7WVd22VuBA7azcDWoHHuBqbucx6dLFf1r/In4SHVn5T2GP2obu2y1woO2s3DGg49wroidPF/wBa/wAh8JDqz8p7AOUyf3stdeO3NXG68ds5h6BE6eL7PNbR8JDqz8p7DAykfKy+Ne7tY3GvdNYHoEN8xfZ5raR8HDqz8p7BNM5QUDsvTDvhu8DAHtt4Go3QU8WujzW0fBwVv0z1dk9hkz3GCt9lwoAAEPtJNBZpg5eeKm/Hip1CJ33F3vq847SHgqb/ANM/Kewx2X/7rH/2W6V1033lfxY88N9xnZ5x2k/Bw6s+jKewbzYbdADi5dYBrRUwg36zV2800m+Dq4t52/67SHgaTzhPynsFmpgJSEByXCAAAnshulAKC7fdAuhv2M7P+u0LBU1lGflPYb9nY9tYvvP/AFDd5vvPbcbz6TDfcZ2ecdpPwcOrPynsNhlE1rvzFbjXshut2F++6NGqG+4zs847R8HC1tGflPYCcokYOy+FO7tYEAEd0woB6BDfcX2ea2h4OD/0z8p7ATlAg1DsvWpNd/arUmpNd8uviqni1lbzW0LBU0rKM7d09hn9pmgG+S1AaijrI16l4Xm7nMHLFO17au1bQ8HB5xn5T2GTlRV/bZa+gPbmbwMAePeBqMNLFf1r/In4SHVn5T2Gf2srysthTurNaaq28ObCOc44icdGSuu9f5EfBwy0Z+U9hlOV1D97LetZ+uPM8Df/AG4+a/yHwdPqS8p7Df8Abjnlpb1rH1xHB6+XHzX+RPwdPqS8pbDg5xuo7DKA42pW/IVRDiHDZDLwJohRoKkDzx9LC05Qg1LNyXOn7HrpRlvspOLS0Gtaa13XSkTncX8DSu2Y+ZejQGLWRN4EmDAFT7vT6m+wHE0tIcdUKioqA3iNIiGWi2ndFYcKHvJyvqE9ccd4p9VHu4SxfzGHCh7ycr6hPXDeKfVR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w4UPeTlfUJ64bxT6qHCWL+YzVzOV4gje5YVBFzCQb9RrjE7zT6qD3RxTVnUZem4yP/R5bbMfMvR2PATaAMGAP//Z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6" name="Picture 12" descr="http://2.bp.blogspot.com/-Zi4uRsJbfy8/TariaKxZymI/AAAAAAAABNU/E4xbEgXk_Rk/s1600/ferdinand%2Bmarcos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9" t="-644" r="7217" b="644"/>
          <a:stretch/>
        </p:blipFill>
        <p:spPr bwMode="auto">
          <a:xfrm>
            <a:off x="5029200" y="1600200"/>
            <a:ext cx="338875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Samurai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Meaning: </a:t>
            </a:r>
            <a:r>
              <a:rPr lang="en-US" b="1" i="1" dirty="0" smtClean="0">
                <a:solidFill>
                  <a:srgbClr val="2F5897"/>
                </a:solidFill>
              </a:rPr>
              <a:t>one who serves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Rival landlords surrounded themselves with loyal bodyguards or warriors called </a:t>
            </a:r>
            <a:r>
              <a:rPr lang="en-US" b="1" i="1" dirty="0" smtClean="0">
                <a:solidFill>
                  <a:srgbClr val="2F5897"/>
                </a:solidFill>
              </a:rPr>
              <a:t>Samurai.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Late 1100s to 1868 warrior class secured national power and dominated Japanese government.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Females could also be samurai.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chaouch.se/wp-content/uploads/2011/08/Samurai_Do_maru_armor_piec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005" y="1143000"/>
            <a:ext cx="2805277" cy="368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ccallsamericankarate.com/samura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2590800" cy="2280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302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Corazon Aquino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Widow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dirty="0" err="1">
                <a:solidFill>
                  <a:schemeClr val="tx1"/>
                </a:solidFill>
              </a:rPr>
              <a:t>Benigno</a:t>
            </a:r>
            <a:r>
              <a:rPr lang="en-US" dirty="0">
                <a:solidFill>
                  <a:schemeClr val="tx1"/>
                </a:solidFill>
              </a:rPr>
              <a:t> Aquino challenged Marcos; won, but Marcos refused to acknowledge her </a:t>
            </a:r>
            <a:r>
              <a:rPr lang="en-US" dirty="0" smtClean="0">
                <a:solidFill>
                  <a:schemeClr val="tx1"/>
                </a:solidFill>
              </a:rPr>
              <a:t>victory.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Public </a:t>
            </a:r>
            <a:r>
              <a:rPr lang="en-US" dirty="0">
                <a:solidFill>
                  <a:schemeClr val="tx1"/>
                </a:solidFill>
              </a:rPr>
              <a:t>outcry forced him into exile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$475 million recovered that Marcos had stolen.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Promised more open and democratic government.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7410" name="Picture 2" descr="https://encrypted-tbn2.gstatic.com/images?q=tbn:ANd9GcRez10oRZIz9j_ltxk4lCIHG9wGdspkjGtOd7pGAXmrYmk_DV1P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752601"/>
            <a:ext cx="283079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0144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Aung San Suu Kyi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Burma (Myanmar) suffered much political turmoil after independence; conflict between repressive military forces and pro-democratic forces.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Aung San Suu Kyi won Nobel Peace Prize for efforts to establish democracy in Myanmar; unable to accept in person as under house arrest.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436" name="Picture 4" descr="https://encrypted-tbn0.gstatic.com/images?q=tbn:ANd9GcRqtVYxbvjnL4HtCy-EytPTAGiGrIkHj_dodHyDMHwlD08o179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984" y="1371600"/>
            <a:ext cx="3327251" cy="224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2.gstatic.com/images?q=tbn:ANd9GcSMhQtOurnodA6J4HOgbZ4cWVupqLrn-Wto2J_BZNv4byNIbQP9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16" y="3048000"/>
            <a:ext cx="2209800" cy="322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41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Sukarno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Led effort to establish independent Indonesia; claimed independence two days after Japan surrendered in 1945.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Independence granted by Dutch four years later.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Diverse and populous nation; unsuccessful in stabilizing economy – inflation rose to 1,000%!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9458" name="Picture 2" descr="https://encrypted-tbn0.gstatic.com/images?q=tbn:ANd9GcS1DLxOog_3RkgBHur1PJG1GfFohIgL4rN1A86EtcLqHCBK9o3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2667000" cy="429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39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Suharto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Attempted coup in 1965; suppressed by general Suharto.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Seized power for himself; nearly 1 million Indonesians killed.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Indonesia became police state; bribery and corruption commonplace.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Sukarno’s daughter (Megawati Sukarnoputri) now president; moving towards democracy.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2" descr="data:image/jpeg;base64,/9j/4AAQSkZJRgABAQAAAQABAAD/2wCEAAkGBxQSEhUUEhQUFBQUFBUUFxcUFBQUFBQUFRQXFxQVFBUYHCggGBwlHBQUITEhJSkrLi4uFx8zODMsNygtLisBCgoKDg0OGBAQGiwkHCQsLCssLCwsLCwsLCwsLCwsLCwsLCwsLCwsLCwsLCwsNywyLywsLCwvLCwrLCwxMywsK//AABEIAQgAvwMBIgACEQEDEQH/xAAcAAABBQEBAQAAAAAAAAAAAAAAAQIDBAUGBwj/xABFEAABAwICBwQGBQsDBQEAAAABAAIRAwQhMQUSQVFhcYEGBxMiMpGhscHwUoKSstEUIzNCQ2Jyg6Lh8XPC0iRTk6OzFf/EABkBAAIDAQAAAAAAAAAAAAAAAAABAgMEBf/EACcRAQACAgICAQQCAwEAAAAAAAABAgMRITEEQRIiMlHwYcEUI0IT/9oADAMBAAIRAxEAPwDinBV6hViq5VnKs0TnJkp7goymQQhCZBCE5rCcgUGAU5joT2Wrjs9ZA+KnZo552s+2EpDvexOkjgJXp9o7WbmvENBF1Ay4tIn9VwJ9q7mw7bMYI8J7vrsHxUOpJ0+k7DWC4jTGjdQkj1LWuO8BpwFCOdVvuAXP6T7TeJmxjfrz8FVfHvpbTJ8WXUcQoDdQobjSzd7Mf3h+Ky698CcNU/WSrin2t/8Adp1r7isy4uZVd9YnENBnDPAeoqm6ora44hC2XbuuxrjHVd++vDOi817HXECOK7h9yCxZsnFlmONwytJ1gcysG4sw5WL6oZKgoPMpRxyvj+VGpooblA7RgWzVdgqhrqcXtJTSrnaihJUz1A5aoYCFRlOQUyMQlSJhM4QwHKSfeR8FVLlar4U2cZ96qFBGlCChAOaU4OUacEA6VI0yo4TwMEBXchDkgQGtakBsDPM/FUy3E806wdBTqogn5zQbb7OEgrs2Elq4nQVWCuyoVxqrH5EctmDpQuacp1vbKw3Eq41ohZ9tOmJdthZ2pJWvpJZtNoVteimHNuKjKc5NK2w5hqQpUJg2E0hSJrgmD744MG5vvhUyrFyZPKB6lXKESIQUIBQnBNhSsYgFYnApErxtQFapmmpz01AS0PcrdxjB4fPvVW0d5gN5AV+6ggEfMZoMlpW1Suksr0rk5Wxot0wq8lNwuxW1OnT0am1W3XEBU6DPKmVn4LHNeW6s7RXdWVS1sUV6iq65OSsiEZnTFcU1OKatbngIKEjkA2UozCYpKWY5oJHcHEqAqSqcTzUZTRIUBAShAOa1TNamUhKmIQDUjzATpUVV0oCFyalKRAAKu29SQ4HHAu5HaVSCvW1Mxg0ueZhoEmCMzGzmgzVtaDxIWKWEYHMYY7wtfQTsQlbpOnbubWjLVR0jSAWrYHyqhpVmCzTDZWXNVTirdpRCoVs1qaOYcEaTtEOPKQFLCIWlzgmkpyY5Bmq1o6galRrBm5waM83HVGXNVV3vd9oek00ruuHP87iymGgtGqS0VHzjOsMI+jxUb3isbk6Um06qid3T35P7Bo41T7YBUR7qr2YD7YnhUf7fza9vdeeI3WbABGExPvwVSSOGQ4kqu2WY6OKfl4lcd2l6zE+AeVQ/FqrO7A3uymw8qrfjC9m0nWnyAyR6RjbuCr0ZHuWe3lWidQvr49ZjcvH29ir7/sf+yl/yUo7EXx/ZAfzKf/JevSZIKmoj+6jHl3TnxqvHj3f3pzYwc6rPhKQ93t4M/BH8wn3NXtFSjhnxzWO18u6p28m8HTxqS8yb3dXJzfRH1nn/AGqSn3fEenXHJrPi4r0ykMweB6qje1WNJMqP+TknpZHjYo7hxNPsjSZ9J5G/L2BQNpCnULWtAGqcAPnctu6vXO9HCMyCCR+Cx6rS50nPzDP90n4HFWUm0/dKrJFYj6YZfaVw8hGHpTG3LFVdDO8yr39Yudj7lJop3nWuI+ljj7no2iz5VX0q3ApdHVgGhVdK18CqJlvxV2xW05cuh0faArmaVbzLrdEVsFIX7eYyiUQkV7nlTUJEAL1Du/qNq2QZtp1HU3b4e7XaeUPI6Ly9dt3VXgbcVKTiYqUw4btak7W9cOd6lR5FPljlf49/jfh6xQESBi0kdMNm+CVee3ZlIw4fiVXoaxLWNED0i4klxbxO/cOCtX5gfOHVZ6x9O0rTu2mRUogFDqrWCduMQn3FSRkYImTvWdVAzicZjYVlmdS1VruOTarnmSOfEqpVqVhl7SPcrVxpVmW7YMSOgVHSGnWsYXGnUfGHkZ5uGDow4pxz0kY+8qj0n9ICksKhPvWBRu6tZ0lmoHZAuJdHHBdHoukWQCQTA5Yotx2srCG9udTAYk9FTfbyJe4csB71Lpejr3LGB2qHTjxiR7VVdZEFxqkjMNAOqZyJy+cE6wVpk28dTY2A5mE4S2ZMY57lzz3gv1gPKD/n2FPZ2cguNQl84azsIG8bZ4qWjR1abxtBJ4kb1fHxjqWe0TPcOY07Qa1+H60naMcJz4qnZvhy1u1B8zDA9AEfvA7eiw2GCt9easE9uvtL1Jd15KyrB612AEKi/Eul488Ma4EOBXS6CrTHzsWHfUwVo6CdBT3wjkjlyBTCUEpivc6TiU1CEEVXND6SNtXp1hj4bwSBtbEPHVpIVNMcUpjfBxOuX0VZ3pDqZZ52eUggxLKmRO+P9y1NNnyEjIDr8wvPe6u7/KLU0i7z2zi3OD4NQy04bAQ8coXb3dYFhZiQJaCTuGBO/Aj1LBO6RNZa+LTFoQUcWgbVUr01LSpEtIJOwyM5zw6x6lHWf0WWzVSN8KrKcGIEZ9eKS5pkjIRjsVhryeI+c02rZF2eW4ZdccUo2s1pm2FnLsMpxPwAWkWy/BNuLllMAHDZA+ASW9ScRATlKI9sftJSLXNcMwRknGrrgE5lus4cN4Ks9ovM0cAq3Z2qHNIMTJw4Th0Uo6L2ZUYHejjz/FZlakGgjcDj7Vv3TYEczP8Acc1zOkn+kOZPIDFSpzKN41G3F6Yudd/8DQ3qM/bKopNaSTvJKUrrRGocee2tYGFtMdgsHRzlu03SFny9ur4sbqq3eKu6FbiqdfDBaGhWwR87FH0eSHEFNSoWpyCQgIShACa5SJjggLOh9L1bWp4tB2q6C04S1zTm1zdo/Bend3Gm33VK4FUh1RtYPwEeSowAQNwLCvI3L0ju1s307g0xgRa1K1cbcSzw2cwCDzLlTnxxas/lZiv8Zh6TaMmZxkKrVZJKuWRkqCq/zFcuenRr2j1Y2Jte/wDDYZGJOW+coS1KizmM16oJ9FuXEpQu1ExyrVKJD9apJkZiYDpywyWhaOYMAY4EQfbmrYAKhvbdhbLhliMSIO8KehN/Spp0sglpwAgk/OS5y3bL2loI1f1stmA47Ft1rJsAuc5xicThww3qrACcSW1t7tZoPX+647tFV1G1DkfDcOpwC6uzfLXD6JI+PxXE9tnwyN5aPefgp4Y+vSHkW/1uPYpExgT11XHW9HnFdDSOGC5uydiuitXQFRlh1PDtxo2sFoaGzVCtvV/ROar9L8rhUiVIVqcUhKUJNqtfkTm4vhnB3pfZGPrhAQpW0y7IT87SpgWNyBef3vK37IxPU9FJSuSXAuiAZDQAGg7MEg3uznZ0Ne2pcAEyCynmJGOs7fGwcJXad0xFW7v3na1rehe/b9ULl6F7rFjpyBPWFudyleLq5btfSDvsVIP/ANAoxzPIdPYViJ+kx7qVUZQ5hjWjcYnqpHOM7IPrlP7Q2Zt7ttw39FXinV3NqDBjzzGHQb1Dft1HcCY5LmZqTWZh0sNotqTniVT8cMBABc6TgMT881I6vDZ9yS1pwJOJJkzxVUNMqn/6r24Gi6eDm+veoa2mHnOjA46x9wV++tQ4cVn1fEaMGEmcyWj4zsU40cRClf6YMQ1uAzJE7FVtLqo8h0ACCIn4qataVaztUjVbM5j5Kt1abWMgYAKzca0haNysUGCnTJJxMkrzHtVe69WBkMepy9i6ztHpsU6IbMuOQ2wvPXPJJJxJMmeK0eLjmJ+Usfk5I18YDU5I2OSWFuYklA4rfsThiufojzABdZTsdSmHbYVWSGrx8sU7RVG78lWdpDw8lVv9IHJZjnylWn5GXyJt0hKsssHQHP8AzbDjrOGY/dbm75xC1hpGnRB8Gm0O2OcA946mYWRcXDnkueS4nMkyVNkSG4azCkCN7zHiHkR6A5esqsT1lCRMFlSBMpjFPKYaFlckLpO6y68PSVMbKjKlP1gOH3FxrHK/oS8NG4oVR+zrU39A8aw6iR1S0H0te2rarHU3iWuEEfEbiM53wuTvbdzT4b8S0DHY9ux348fb2THSqeldHiq3c9slrtx2g7wciqs+L5xx2uxZPjP8PO7pzqZwEgbVfsK4IxzSXNI6xY4Fj24FuY5g7RkqZsnSTs37Vy5iHRraW4HtjlyVG6rN2DmeCoGmY/SEDkCqz6btjySThDZc48AM0ojae/jzLT8RrceC5vtDUqOtq1dnlpU4GuRg+o57WNYz6WLpJ2RtXX6F7KOqQ+6LtTZSmCeNQj7o67li99F6KdC3tmQ0OcXlrRADKQhoA3S/2Ldg8f8A6sx5/J3xV5DXqFzpcSTvJkqMhK5qAtsMQARJShJCCT2dcNeHOEgbl1tfSLKtP826YjDJw5hcVEIa6DIzSmu0olp3LZVVrUtO7n0vX+KkIRBqxRCUBACEBCQhKEgCYSMCCnprkAgKc1NCcCgPpXslfePZ29U5uos1v4g0B3tBWwuC7m73XsSwnGjVe36roePvFdvd3LKTHVKjgxjGlznOMAAYkkpwbO7QaPpVGF9Rwp6gJ8QkANGZ1pwLVwzb5j2nUurUgb6zWzuOq6D0XPdr+2FS+fDCWW7T5WZF0fr1OO4bOa5k0Sc9U8wsuXHS0701Y5tWO3rugdB0bhpf+UNqgGCKJEB24uOPuldRYaIpUP0bACc3GXOPNxxXgmgtPVLCt4tGNz2HBr24y10bRjB2HqvftE37bijTrNDg2o0OAcIcJ2EK3HjpHUKclrz3KzC8F72dI+NpCoB6NFjKI5iXP9r46L3a9uRSpvqO9Gm1zzyaJK+Xb+5dVqPqOPmqPfUM73uLj71ZKtVJQ1CcAggmqQJhQAQmkJwQUAwhOp1SMkEJCEGmhEIckCCOLUrAnpNUIBYTCESgoAhLCEID0/uNu4qXNLYWU6gHFpLXfeb6l6tc02va5j2hzHNLSDiCCMQQvDu6C41NItaf2lKozrAcPule6fJRBvn7tBoV1ldPoGS0eamT+tSM6pPEQRzBVKvgJK9A74K1PXosj861r3kg5MJAaDzcCeh3rzJ7y8RrbeWZVNo5aKzw6zu57LG+rGrVH/T0nCZ/av2M5DM+ravcQ0DAYbIGAA4LD7D29Jlhbihizww6SILnOxeSN+tK3ArojUKJncuM72tJ+Do97RnXc2iORlz/AOlpHVeClek99+k9a4o24ypUzUdu1qji1o5gMP2gvNZQRjkrClKEEVI9OCQ8EAkJIT4TUAkJISkpQgzihqUhAQic0oJTeCCgzghBQM0AJEqQIDc7DXHh6RtHzEVg3pUBpn76+jyvlqyr+HUpv+g9j/suB+C+kO1F94NpXqAwRSOqeLvK32uCDeLdo7/8ou61Q467yG8KbPKz2AnqsSrbBsuBO2Rs6Ke3MvO4ADki8yVG+WrXD0zug06H0nWjj5qfnpztpuPmaP4XH+oL0YL5s0HpR1rWp1melSdrR9JuTmnm0kdV7v2n0y2lo+tcMIxozTO91QRT9rgrqz6Z7Q8G7X6T/Kb24q/qmq5rP9NnkZ6w2eqxoSgbE1NAJSnU2FxgAk5wBJgcEwggwcCDiNx3EbEGEusiE1qCPJTUqQIAAwTgkanQgwUFBCQoIqIQ0JxKACkKEIBUiVCAZUbII3j3r2ntzpTW0TbGf04oE7J1WCof6mheMFdppnSXiaN0ayZ1W3AP8uo2m32SlPSdPuhh2WLncT8/BOuPn52YBOs2/wB8klwqfbT6UIXTae0/r6JtLafMKtQO/wBOh6AP/lZ9lc2GyVTuDLjww/FWVUZOkRKQIJQpqnZdhKTDTrF76dIBzZfUcGtxaTTaZPmbrNxZt1pnyws7tw4/lPmDRUNMOeWRqnWc51PVcMHAUywawmYXPo+eihFI3tP5caISkSlIVNADNOCbCcgFagJQgIMqaU+E0oIMKUlIAlKAQJUIIQAEIShAItC1rlzGsOVPWDeT3azvaVQCnsTiQo26Tp9zWtf8+tMuh84J9DL27VHdTCq9tU9a/f3+lXWgEnZj/hZk7T871cunQ2PpH2DEqk5W1hmyT6AQEIUlZQUIQ5AIkSlCAQJ4TU6EGVCAhAOKaQnuCaUEQJZSQlCAEIQEAFKkQEAqlsz5xxlRIpugg7iiUq9t1uXBMrBOGXJNq4Z5cfgqWqf39/tkXR838PvOKrlSPdOO04+tRq6GSewENQhBFQgpEwRKgBK0IMBKlhJCQKmpwCjcUwsFNhCEiIUAIQgBCEIMsJAEqEERIUIQbTF9TgS7HdBJUNzetc0taSehGCRCjEJ2vPSiUiEKSsJQhCYEIISIQZ0JQhCAVIShCYNJSEYJEI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851025"/>
            <a:ext cx="28003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SEhUUEhQUFBQUFBUUFxcUFBQUFBQUFRQXFxQVFBUYHCggGBwlHBQUITEhJSkrLi4uFx8zODMsNygtLisBCgoKDg0OGBAQGiwkHCQsLCssLCwsLCwsLCwsLCwsLCwsLCwsLCwsLCwsLCwsNywyLywsLCwvLCwrLCwxMywsK//AABEIAQgAvwMBIgACEQEDEQH/xAAcAAABBQEBAQAAAAAAAAAAAAAAAQIDBAUGBwj/xABFEAABAwICBwQGBQsDBQEAAAABAAIRAwQhMQUSQVFhcYEGBxMiMpGhscHwUoKSstEUIzNCQ2Jyg6Lh8XPC0iRTk6OzFf/EABkBAAIDAQAAAAAAAAAAAAAAAAABAgMEBf/EACcRAQACAgICAQQCAwEAAAAAAAABAgMRITEEQRIiMlHwYcEUI0IT/9oADAMBAAIRAxEAPwDinBV6hViq5VnKs0TnJkp7goymQQhCZBCE5rCcgUGAU5joT2Wrjs9ZA+KnZo552s+2EpDvexOkjgJXp9o7WbmvENBF1Ay4tIn9VwJ9q7mw7bMYI8J7vrsHxUOpJ0+k7DWC4jTGjdQkj1LWuO8BpwFCOdVvuAXP6T7TeJmxjfrz8FVfHvpbTJ8WXUcQoDdQobjSzd7Mf3h+Ky698CcNU/WSrin2t/8Adp1r7isy4uZVd9YnENBnDPAeoqm6ora44hC2XbuuxrjHVd++vDOi817HXECOK7h9yCxZsnFlmONwytJ1gcysG4sw5WL6oZKgoPMpRxyvj+VGpooblA7RgWzVdgqhrqcXtJTSrnaihJUz1A5aoYCFRlOQUyMQlSJhM4QwHKSfeR8FVLlar4U2cZ96qFBGlCChAOaU4OUacEA6VI0yo4TwMEBXchDkgQGtakBsDPM/FUy3E806wdBTqogn5zQbb7OEgrs2Elq4nQVWCuyoVxqrH5EctmDpQuacp1vbKw3Eq41ohZ9tOmJdthZ2pJWvpJZtNoVteimHNuKjKc5NK2w5hqQpUJg2E0hSJrgmD744MG5vvhUyrFyZPKB6lXKESIQUIBQnBNhSsYgFYnApErxtQFapmmpz01AS0PcrdxjB4fPvVW0d5gN5AV+6ggEfMZoMlpW1Suksr0rk5Wxot0wq8lNwuxW1OnT0am1W3XEBU6DPKmVn4LHNeW6s7RXdWVS1sUV6iq65OSsiEZnTFcU1OKatbngIKEjkA2UozCYpKWY5oJHcHEqAqSqcTzUZTRIUBAShAOa1TNamUhKmIQDUjzATpUVV0oCFyalKRAAKu29SQ4HHAu5HaVSCvW1Mxg0ueZhoEmCMzGzmgzVtaDxIWKWEYHMYY7wtfQTsQlbpOnbubWjLVR0jSAWrYHyqhpVmCzTDZWXNVTirdpRCoVs1qaOYcEaTtEOPKQFLCIWlzgmkpyY5Bmq1o6galRrBm5waM83HVGXNVV3vd9oek00ruuHP87iymGgtGqS0VHzjOsMI+jxUb3isbk6Um06qid3T35P7Bo41T7YBUR7qr2YD7YnhUf7fza9vdeeI3WbABGExPvwVSSOGQ4kqu2WY6OKfl4lcd2l6zE+AeVQ/FqrO7A3uymw8qrfjC9m0nWnyAyR6RjbuCr0ZHuWe3lWidQvr49ZjcvH29ir7/sf+yl/yUo7EXx/ZAfzKf/JevSZIKmoj+6jHl3TnxqvHj3f3pzYwc6rPhKQ93t4M/BH8wn3NXtFSjhnxzWO18u6p28m8HTxqS8yb3dXJzfRH1nn/AGqSn3fEenXHJrPi4r0ykMweB6qje1WNJMqP+TknpZHjYo7hxNPsjSZ9J5G/L2BQNpCnULWtAGqcAPnctu6vXO9HCMyCCR+Cx6rS50nPzDP90n4HFWUm0/dKrJFYj6YZfaVw8hGHpTG3LFVdDO8yr39Yudj7lJop3nWuI+ljj7no2iz5VX0q3ApdHVgGhVdK18CqJlvxV2xW05cuh0faArmaVbzLrdEVsFIX7eYyiUQkV7nlTUJEAL1Du/qNq2QZtp1HU3b4e7XaeUPI6Ly9dt3VXgbcVKTiYqUw4btak7W9cOd6lR5FPljlf49/jfh6xQESBi0kdMNm+CVee3ZlIw4fiVXoaxLWNED0i4klxbxO/cOCtX5gfOHVZ6x9O0rTu2mRUogFDqrWCduMQn3FSRkYImTvWdVAzicZjYVlmdS1VruOTarnmSOfEqpVqVhl7SPcrVxpVmW7YMSOgVHSGnWsYXGnUfGHkZ5uGDow4pxz0kY+8qj0n9ICksKhPvWBRu6tZ0lmoHZAuJdHHBdHoukWQCQTA5Yotx2srCG9udTAYk9FTfbyJe4csB71Lpejr3LGB2qHTjxiR7VVdZEFxqkjMNAOqZyJy+cE6wVpk28dTY2A5mE4S2ZMY57lzz3gv1gPKD/n2FPZ2cguNQl84azsIG8bZ4qWjR1abxtBJ4kb1fHxjqWe0TPcOY07Qa1+H60naMcJz4qnZvhy1u1B8zDA9AEfvA7eiw2GCt9easE9uvtL1Jd15KyrB612AEKi/Eul488Ma4EOBXS6CrTHzsWHfUwVo6CdBT3wjkjlyBTCUEpivc6TiU1CEEVXND6SNtXp1hj4bwSBtbEPHVpIVNMcUpjfBxOuX0VZ3pDqZZ52eUggxLKmRO+P9y1NNnyEjIDr8wvPe6u7/KLU0i7z2zi3OD4NQy04bAQ8coXb3dYFhZiQJaCTuGBO/Aj1LBO6RNZa+LTFoQUcWgbVUr01LSpEtIJOwyM5zw6x6lHWf0WWzVSN8KrKcGIEZ9eKS5pkjIRjsVhryeI+c02rZF2eW4ZdccUo2s1pm2FnLsMpxPwAWkWy/BNuLllMAHDZA+ASW9ScRATlKI9sftJSLXNcMwRknGrrgE5lus4cN4Ks9ovM0cAq3Z2qHNIMTJw4Th0Uo6L2ZUYHejjz/FZlakGgjcDj7Vv3TYEczP8Acc1zOkn+kOZPIDFSpzKN41G3F6Yudd/8DQ3qM/bKopNaSTvJKUrrRGocee2tYGFtMdgsHRzlu03SFny9ur4sbqq3eKu6FbiqdfDBaGhWwR87FH0eSHEFNSoWpyCQgIShACa5SJjggLOh9L1bWp4tB2q6C04S1zTm1zdo/Bend3Gm33VK4FUh1RtYPwEeSowAQNwLCvI3L0ju1s307g0xgRa1K1cbcSzw2cwCDzLlTnxxas/lZiv8Zh6TaMmZxkKrVZJKuWRkqCq/zFcuenRr2j1Y2Jte/wDDYZGJOW+coS1KizmM16oJ9FuXEpQu1ExyrVKJD9apJkZiYDpywyWhaOYMAY4EQfbmrYAKhvbdhbLhliMSIO8KehN/Spp0sglpwAgk/OS5y3bL2loI1f1stmA47Ft1rJsAuc5xicThww3qrACcSW1t7tZoPX+647tFV1G1DkfDcOpwC6uzfLXD6JI+PxXE9tnwyN5aPefgp4Y+vSHkW/1uPYpExgT11XHW9HnFdDSOGC5uydiuitXQFRlh1PDtxo2sFoaGzVCtvV/ROar9L8rhUiVIVqcUhKUJNqtfkTm4vhnB3pfZGPrhAQpW0y7IT87SpgWNyBef3vK37IxPU9FJSuSXAuiAZDQAGg7MEg3uznZ0Ne2pcAEyCynmJGOs7fGwcJXad0xFW7v3na1rehe/b9ULl6F7rFjpyBPWFudyleLq5btfSDvsVIP/ANAoxzPIdPYViJ+kx7qVUZQ5hjWjcYnqpHOM7IPrlP7Q2Zt7ttw39FXinV3NqDBjzzGHQb1Dft1HcCY5LmZqTWZh0sNotqTniVT8cMBABc6TgMT881I6vDZ9yS1pwJOJJkzxVUNMqn/6r24Gi6eDm+veoa2mHnOjA46x9wV++tQ4cVn1fEaMGEmcyWj4zsU40cRClf6YMQ1uAzJE7FVtLqo8h0ACCIn4qataVaztUjVbM5j5Kt1abWMgYAKzca0haNysUGCnTJJxMkrzHtVe69WBkMepy9i6ztHpsU6IbMuOQ2wvPXPJJJxJMmeK0eLjmJ+Usfk5I18YDU5I2OSWFuYklA4rfsThiufojzABdZTsdSmHbYVWSGrx8sU7RVG78lWdpDw8lVv9IHJZjnylWn5GXyJt0hKsssHQHP8AzbDjrOGY/dbm75xC1hpGnRB8Gm0O2OcA946mYWRcXDnkueS4nMkyVNkSG4azCkCN7zHiHkR6A5esqsT1lCRMFlSBMpjFPKYaFlckLpO6y68PSVMbKjKlP1gOH3FxrHK/oS8NG4oVR+zrU39A8aw6iR1S0H0te2rarHU3iWuEEfEbiM53wuTvbdzT4b8S0DHY9ux348fb2THSqeldHiq3c9slrtx2g7wciqs+L5xx2uxZPjP8PO7pzqZwEgbVfsK4IxzSXNI6xY4Fj24FuY5g7RkqZsnSTs37Vy5iHRraW4HtjlyVG6rN2DmeCoGmY/SEDkCqz6btjySThDZc48AM0ojae/jzLT8RrceC5vtDUqOtq1dnlpU4GuRg+o57WNYz6WLpJ2RtXX6F7KOqQ+6LtTZSmCeNQj7o67li99F6KdC3tmQ0OcXlrRADKQhoA3S/2Ldg8f8A6sx5/J3xV5DXqFzpcSTvJkqMhK5qAtsMQARJShJCCT2dcNeHOEgbl1tfSLKtP826YjDJw5hcVEIa6DIzSmu0olp3LZVVrUtO7n0vX+KkIRBqxRCUBACEBCQhKEgCYSMCCnprkAgKc1NCcCgPpXslfePZ29U5uos1v4g0B3tBWwuC7m73XsSwnGjVe36roePvFdvd3LKTHVKjgxjGlznOMAAYkkpwbO7QaPpVGF9Rwp6gJ8QkANGZ1pwLVwzb5j2nUurUgb6zWzuOq6D0XPdr+2FS+fDCWW7T5WZF0fr1OO4bOa5k0Sc9U8wsuXHS0701Y5tWO3rugdB0bhpf+UNqgGCKJEB24uOPuldRYaIpUP0bACc3GXOPNxxXgmgtPVLCt4tGNz2HBr24y10bRjB2HqvftE37bijTrNDg2o0OAcIcJ2EK3HjpHUKclrz3KzC8F72dI+NpCoB6NFjKI5iXP9r46L3a9uRSpvqO9Gm1zzyaJK+Xb+5dVqPqOPmqPfUM73uLj71ZKtVJQ1CcAggmqQJhQAQmkJwQUAwhOp1SMkEJCEGmhEIckCCOLUrAnpNUIBYTCESgoAhLCEID0/uNu4qXNLYWU6gHFpLXfeb6l6tc02va5j2hzHNLSDiCCMQQvDu6C41NItaf2lKozrAcPule6fJRBvn7tBoV1ldPoGS0eamT+tSM6pPEQRzBVKvgJK9A74K1PXosj861r3kg5MJAaDzcCeh3rzJ7y8RrbeWZVNo5aKzw6zu57LG+rGrVH/T0nCZ/av2M5DM+ravcQ0DAYbIGAA4LD7D29Jlhbihizww6SILnOxeSN+tK3ArojUKJncuM72tJ+Do97RnXc2iORlz/AOlpHVeClek99+k9a4o24ypUzUdu1qji1o5gMP2gvNZQRjkrClKEEVI9OCQ8EAkJIT4TUAkJISkpQgzihqUhAQic0oJTeCCgzghBQM0AJEqQIDc7DXHh6RtHzEVg3pUBpn76+jyvlqyr+HUpv+g9j/suB+C+kO1F94NpXqAwRSOqeLvK32uCDeLdo7/8ou61Q467yG8KbPKz2AnqsSrbBsuBO2Rs6Ke3MvO4ADki8yVG+WrXD0zug06H0nWjj5qfnpztpuPmaP4XH+oL0YL5s0HpR1rWp1melSdrR9JuTmnm0kdV7v2n0y2lo+tcMIxozTO91QRT9rgrqz6Z7Q8G7X6T/Kb24q/qmq5rP9NnkZ6w2eqxoSgbE1NAJSnU2FxgAk5wBJgcEwggwcCDiNx3EbEGEusiE1qCPJTUqQIAAwTgkanQgwUFBCQoIqIQ0JxKACkKEIBUiVCAZUbII3j3r2ntzpTW0TbGf04oE7J1WCof6mheMFdppnSXiaN0ayZ1W3AP8uo2m32SlPSdPuhh2WLncT8/BOuPn52YBOs2/wB8klwqfbT6UIXTae0/r6JtLafMKtQO/wBOh6AP/lZ9lc2GyVTuDLjww/FWVUZOkRKQIJQpqnZdhKTDTrF76dIBzZfUcGtxaTTaZPmbrNxZt1pnyws7tw4/lPmDRUNMOeWRqnWc51PVcMHAUywawmYXPo+eihFI3tP5caISkSlIVNADNOCbCcgFagJQgIMqaU+E0oIMKUlIAlKAQJUIIQAEIShAItC1rlzGsOVPWDeT3azvaVQCnsTiQo26Tp9zWtf8+tMuh84J9DL27VHdTCq9tU9a/f3+lXWgEnZj/hZk7T871cunQ2PpH2DEqk5W1hmyT6AQEIUlZQUIQ5AIkSlCAQJ4TU6EGVCAhAOKaQnuCaUEQJZSQlCAEIQEAFKkQEAqlsz5xxlRIpugg7iiUq9t1uXBMrBOGXJNq4Z5cfgqWqf39/tkXR838PvOKrlSPdOO04+tRq6GSewENQhBFQgpEwRKgBK0IMBKlhJCQKmpwCjcUwsFNhCEiIUAIQgBCEIMsJAEqEERIUIQbTF9TgS7HdBJUNzetc0taSehGCRCjEJ2vPSiUiEKSsJQhCYEIISIQZ0JQhCAVIShCYNJSEYJEI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1698625"/>
            <a:ext cx="28003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SEhUUEhQUFBQUFBUUFxcUFBQUFBQUFRQXFxQVFBUYHCggGBwlHBQUITEhJSkrLi4uFx8zODMsNygtLisBCgoKDg0OGBAQGiwkHCQsLCssLCwsLCwsLCwsLCwsLCwsLCwsLCwsLCwsLCwsNywyLywsLCwvLCwrLCwxMywsK//AABEIAQgAvwMBIgACEQEDEQH/xAAcAAABBQEBAQAAAAAAAAAAAAAAAQIDBAUGBwj/xABFEAABAwICBwQGBQsDBQEAAAABAAIRAwQhMQUSQVFhcYEGBxMiMpGhscHwUoKSstEUIzNCQ2Jyg6Lh8XPC0iRTk6OzFf/EABkBAAIDAQAAAAAAAAAAAAAAAAABAgMEBf/EACcRAQACAgICAQQCAwEAAAAAAAABAgMRITEEQRIiMlHwYcEUI0IT/9oADAMBAAIRAxEAPwDinBV6hViq5VnKs0TnJkp7goymQQhCZBCE5rCcgUGAU5joT2Wrjs9ZA+KnZo552s+2EpDvexOkjgJXp9o7WbmvENBF1Ay4tIn9VwJ9q7mw7bMYI8J7vrsHxUOpJ0+k7DWC4jTGjdQkj1LWuO8BpwFCOdVvuAXP6T7TeJmxjfrz8FVfHvpbTJ8WXUcQoDdQobjSzd7Mf3h+Ky698CcNU/WSrin2t/8Adp1r7isy4uZVd9YnENBnDPAeoqm6ora44hC2XbuuxrjHVd++vDOi817HXECOK7h9yCxZsnFlmONwytJ1gcysG4sw5WL6oZKgoPMpRxyvj+VGpooblA7RgWzVdgqhrqcXtJTSrnaihJUz1A5aoYCFRlOQUyMQlSJhM4QwHKSfeR8FVLlar4U2cZ96qFBGlCChAOaU4OUacEA6VI0yo4TwMEBXchDkgQGtakBsDPM/FUy3E806wdBTqogn5zQbb7OEgrs2Elq4nQVWCuyoVxqrH5EctmDpQuacp1vbKw3Eq41ohZ9tOmJdthZ2pJWvpJZtNoVteimHNuKjKc5NK2w5hqQpUJg2E0hSJrgmD744MG5vvhUyrFyZPKB6lXKESIQUIBQnBNhSsYgFYnApErxtQFapmmpz01AS0PcrdxjB4fPvVW0d5gN5AV+6ggEfMZoMlpW1Suksr0rk5Wxot0wq8lNwuxW1OnT0am1W3XEBU6DPKmVn4LHNeW6s7RXdWVS1sUV6iq65OSsiEZnTFcU1OKatbngIKEjkA2UozCYpKWY5oJHcHEqAqSqcTzUZTRIUBAShAOa1TNamUhKmIQDUjzATpUVV0oCFyalKRAAKu29SQ4HHAu5HaVSCvW1Mxg0ueZhoEmCMzGzmgzVtaDxIWKWEYHMYY7wtfQTsQlbpOnbubWjLVR0jSAWrYHyqhpVmCzTDZWXNVTirdpRCoVs1qaOYcEaTtEOPKQFLCIWlzgmkpyY5Bmq1o6galRrBm5waM83HVGXNVV3vd9oek00ruuHP87iymGgtGqS0VHzjOsMI+jxUb3isbk6Um06qid3T35P7Bo41T7YBUR7qr2YD7YnhUf7fza9vdeeI3WbABGExPvwVSSOGQ4kqu2WY6OKfl4lcd2l6zE+AeVQ/FqrO7A3uymw8qrfjC9m0nWnyAyR6RjbuCr0ZHuWe3lWidQvr49ZjcvH29ir7/sf+yl/yUo7EXx/ZAfzKf/JevSZIKmoj+6jHl3TnxqvHj3f3pzYwc6rPhKQ93t4M/BH8wn3NXtFSjhnxzWO18u6p28m8HTxqS8yb3dXJzfRH1nn/AGqSn3fEenXHJrPi4r0ykMweB6qje1WNJMqP+TknpZHjYo7hxNPsjSZ9J5G/L2BQNpCnULWtAGqcAPnctu6vXO9HCMyCCR+Cx6rS50nPzDP90n4HFWUm0/dKrJFYj6YZfaVw8hGHpTG3LFVdDO8yr39Yudj7lJop3nWuI+ljj7no2iz5VX0q3ApdHVgGhVdK18CqJlvxV2xW05cuh0faArmaVbzLrdEVsFIX7eYyiUQkV7nlTUJEAL1Du/qNq2QZtp1HU3b4e7XaeUPI6Ly9dt3VXgbcVKTiYqUw4btak7W9cOd6lR5FPljlf49/jfh6xQESBi0kdMNm+CVee3ZlIw4fiVXoaxLWNED0i4klxbxO/cOCtX5gfOHVZ6x9O0rTu2mRUogFDqrWCduMQn3FSRkYImTvWdVAzicZjYVlmdS1VruOTarnmSOfEqpVqVhl7SPcrVxpVmW7YMSOgVHSGnWsYXGnUfGHkZ5uGDow4pxz0kY+8qj0n9ICksKhPvWBRu6tZ0lmoHZAuJdHHBdHoukWQCQTA5Yotx2srCG9udTAYk9FTfbyJe4csB71Lpejr3LGB2qHTjxiR7VVdZEFxqkjMNAOqZyJy+cE6wVpk28dTY2A5mE4S2ZMY57lzz3gv1gPKD/n2FPZ2cguNQl84azsIG8bZ4qWjR1abxtBJ4kb1fHxjqWe0TPcOY07Qa1+H60naMcJz4qnZvhy1u1B8zDA9AEfvA7eiw2GCt9easE9uvtL1Jd15KyrB612AEKi/Eul488Ma4EOBXS6CrTHzsWHfUwVo6CdBT3wjkjlyBTCUEpivc6TiU1CEEVXND6SNtXp1hj4bwSBtbEPHVpIVNMcUpjfBxOuX0VZ3pDqZZ52eUggxLKmRO+P9y1NNnyEjIDr8wvPe6u7/KLU0i7z2zi3OD4NQy04bAQ8coXb3dYFhZiQJaCTuGBO/Aj1LBO6RNZa+LTFoQUcWgbVUr01LSpEtIJOwyM5zw6x6lHWf0WWzVSN8KrKcGIEZ9eKS5pkjIRjsVhryeI+c02rZF2eW4ZdccUo2s1pm2FnLsMpxPwAWkWy/BNuLllMAHDZA+ASW9ScRATlKI9sftJSLXNcMwRknGrrgE5lus4cN4Ks9ovM0cAq3Z2qHNIMTJw4Th0Uo6L2ZUYHejjz/FZlakGgjcDj7Vv3TYEczP8Acc1zOkn+kOZPIDFSpzKN41G3F6Yudd/8DQ3qM/bKopNaSTvJKUrrRGocee2tYGFtMdgsHRzlu03SFny9ur4sbqq3eKu6FbiqdfDBaGhWwR87FH0eSHEFNSoWpyCQgIShACa5SJjggLOh9L1bWp4tB2q6C04S1zTm1zdo/Bend3Gm33VK4FUh1RtYPwEeSowAQNwLCvI3L0ju1s307g0xgRa1K1cbcSzw2cwCDzLlTnxxas/lZiv8Zh6TaMmZxkKrVZJKuWRkqCq/zFcuenRr2j1Y2Jte/wDDYZGJOW+coS1KizmM16oJ9FuXEpQu1ExyrVKJD9apJkZiYDpywyWhaOYMAY4EQfbmrYAKhvbdhbLhliMSIO8KehN/Spp0sglpwAgk/OS5y3bL2loI1f1stmA47Ft1rJsAuc5xicThww3qrACcSW1t7tZoPX+647tFV1G1DkfDcOpwC6uzfLXD6JI+PxXE9tnwyN5aPefgp4Y+vSHkW/1uPYpExgT11XHW9HnFdDSOGC5uydiuitXQFRlh1PDtxo2sFoaGzVCtvV/ROar9L8rhUiVIVqcUhKUJNqtfkTm4vhnB3pfZGPrhAQpW0y7IT87SpgWNyBef3vK37IxPU9FJSuSXAuiAZDQAGg7MEg3uznZ0Ne2pcAEyCynmJGOs7fGwcJXad0xFW7v3na1rehe/b9ULl6F7rFjpyBPWFudyleLq5btfSDvsVIP/ANAoxzPIdPYViJ+kx7qVUZQ5hjWjcYnqpHOM7IPrlP7Q2Zt7ttw39FXinV3NqDBjzzGHQb1Dft1HcCY5LmZqTWZh0sNotqTniVT8cMBABc6TgMT881I6vDZ9yS1pwJOJJkzxVUNMqn/6r24Gi6eDm+veoa2mHnOjA46x9wV++tQ4cVn1fEaMGEmcyWj4zsU40cRClf6YMQ1uAzJE7FVtLqo8h0ACCIn4qataVaztUjVbM5j5Kt1abWMgYAKzca0haNysUGCnTJJxMkrzHtVe69WBkMepy9i6ztHpsU6IbMuOQ2wvPXPJJJxJMmeK0eLjmJ+Usfk5I18YDU5I2OSWFuYklA4rfsThiufojzABdZTsdSmHbYVWSGrx8sU7RVG78lWdpDw8lVv9IHJZjnylWn5GXyJt0hKsssHQHP8AzbDjrOGY/dbm75xC1hpGnRB8Gm0O2OcA946mYWRcXDnkueS4nMkyVNkSG4azCkCN7zHiHkR6A5esqsT1lCRMFlSBMpjFPKYaFlckLpO6y68PSVMbKjKlP1gOH3FxrHK/oS8NG4oVR+zrU39A8aw6iR1S0H0te2rarHU3iWuEEfEbiM53wuTvbdzT4b8S0DHY9ux348fb2THSqeldHiq3c9slrtx2g7wciqs+L5xx2uxZPjP8PO7pzqZwEgbVfsK4IxzSXNI6xY4Fj24FuY5g7RkqZsnSTs37Vy5iHRraW4HtjlyVG6rN2DmeCoGmY/SEDkCqz6btjySThDZc48AM0ojae/jzLT8RrceC5vtDUqOtq1dnlpU4GuRg+o57WNYz6WLpJ2RtXX6F7KOqQ+6LtTZSmCeNQj7o67li99F6KdC3tmQ0OcXlrRADKQhoA3S/2Ldg8f8A6sx5/J3xV5DXqFzpcSTvJkqMhK5qAtsMQARJShJCCT2dcNeHOEgbl1tfSLKtP826YjDJw5hcVEIa6DIzSmu0olp3LZVVrUtO7n0vX+KkIRBqxRCUBACEBCQhKEgCYSMCCnprkAgKc1NCcCgPpXslfePZ29U5uos1v4g0B3tBWwuC7m73XsSwnGjVe36roePvFdvd3LKTHVKjgxjGlznOMAAYkkpwbO7QaPpVGF9Rwp6gJ8QkANGZ1pwLVwzb5j2nUurUgb6zWzuOq6D0XPdr+2FS+fDCWW7T5WZF0fr1OO4bOa5k0Sc9U8wsuXHS0701Y5tWO3rugdB0bhpf+UNqgGCKJEB24uOPuldRYaIpUP0bACc3GXOPNxxXgmgtPVLCt4tGNz2HBr24y10bRjB2HqvftE37bijTrNDg2o0OAcIcJ2EK3HjpHUKclrz3KzC8F72dI+NpCoB6NFjKI5iXP9r46L3a9uRSpvqO9Gm1zzyaJK+Xb+5dVqPqOPmqPfUM73uLj71ZKtVJQ1CcAggmqQJhQAQmkJwQUAwhOp1SMkEJCEGmhEIckCCOLUrAnpNUIBYTCESgoAhLCEID0/uNu4qXNLYWU6gHFpLXfeb6l6tc02va5j2hzHNLSDiCCMQQvDu6C41NItaf2lKozrAcPule6fJRBvn7tBoV1ldPoGS0eamT+tSM6pPEQRzBVKvgJK9A74K1PXosj861r3kg5MJAaDzcCeh3rzJ7y8RrbeWZVNo5aKzw6zu57LG+rGrVH/T0nCZ/av2M5DM+ravcQ0DAYbIGAA4LD7D29Jlhbihizww6SILnOxeSN+tK3ArojUKJncuM72tJ+Do97RnXc2iORlz/AOlpHVeClek99+k9a4o24ypUzUdu1qji1o5gMP2gvNZQRjkrClKEEVI9OCQ8EAkJIT4TUAkJISkpQgzihqUhAQic0oJTeCCgzghBQM0AJEqQIDc7DXHh6RtHzEVg3pUBpn76+jyvlqyr+HUpv+g9j/suB+C+kO1F94NpXqAwRSOqeLvK32uCDeLdo7/8ou61Q467yG8KbPKz2AnqsSrbBsuBO2Rs6Ke3MvO4ADki8yVG+WrXD0zug06H0nWjj5qfnpztpuPmaP4XH+oL0YL5s0HpR1rWp1melSdrR9JuTmnm0kdV7v2n0y2lo+tcMIxozTO91QRT9rgrqz6Z7Q8G7X6T/Kb24q/qmq5rP9NnkZ6w2eqxoSgbE1NAJSnU2FxgAk5wBJgcEwggwcCDiNx3EbEGEusiE1qCPJTUqQIAAwTgkanQgwUFBCQoIqIQ0JxKACkKEIBUiVCAZUbII3j3r2ntzpTW0TbGf04oE7J1WCof6mheMFdppnSXiaN0ayZ1W3AP8uo2m32SlPSdPuhh2WLncT8/BOuPn52YBOs2/wB8klwqfbT6UIXTae0/r6JtLafMKtQO/wBOh6AP/lZ9lc2GyVTuDLjww/FWVUZOkRKQIJQpqnZdhKTDTrF76dIBzZfUcGtxaTTaZPmbrNxZt1pnyws7tw4/lPmDRUNMOeWRqnWc51PVcMHAUywawmYXPo+eihFI3tP5caISkSlIVNADNOCbCcgFagJQgIMqaU+E0oIMKUlIAlKAQJUIIQAEIShAItC1rlzGsOVPWDeT3azvaVQCnsTiQo26Tp9zWtf8+tMuh84J9DL27VHdTCq9tU9a/f3+lXWgEnZj/hZk7T871cunQ2PpH2DEqk5W1hmyT6AQEIUlZQUIQ5AIkSlCAQJ4TU6EGVCAhAOKaQnuCaUEQJZSQlCAEIQEAFKkQEAqlsz5xxlRIpugg7iiUq9t1uXBMrBOGXJNq4Z5cfgqWqf39/tkXR838PvOKrlSPdOO04+tRq6GSewENQhBFQgpEwRKgBK0IMBKlhJCQKmpwCjcUwsFNhCEiIUAIQgBCEIMsJAEqEERIUIQbTF9TgS7HdBJUNzetc0taSehGCRCjEJ2vPSiUiEKSsJQhCYEIISIQZ0JQhCAVIShCYNJSEYJEI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4800" y="-1546225"/>
            <a:ext cx="28003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SEhUUEhQUFBQUFBUUFxcUFBQUFBQUFRQXFxQVFBUYHCggGBwlHBQUITEhJSkrLi4uFx8zODMsNygtLisBCgoKDg0OGBAQGiwkHCQsLCssLCwsLCwsLCwsLCwsLCwsLCwsLCwsLCwsLCwsNywyLywsLCwvLCwrLCwxMywsK//AABEIAQgAvwMBIgACEQEDEQH/xAAcAAABBQEBAQAAAAAAAAAAAAAAAQIDBAUGBwj/xABFEAABAwICBwQGBQsDBQEAAAABAAIRAwQhMQUSQVFhcYEGBxMiMpGhscHwUoKSstEUIzNCQ2Jyg6Lh8XPC0iRTk6OzFf/EABkBAAIDAQAAAAAAAAAAAAAAAAABAgMEBf/EACcRAQACAgICAQQCAwEAAAAAAAABAgMRITEEQRIiMlHwYcEUI0IT/9oADAMBAAIRAxEAPwDinBV6hViq5VnKs0TnJkp7goymQQhCZBCE5rCcgUGAU5joT2Wrjs9ZA+KnZo552s+2EpDvexOkjgJXp9o7WbmvENBF1Ay4tIn9VwJ9q7mw7bMYI8J7vrsHxUOpJ0+k7DWC4jTGjdQkj1LWuO8BpwFCOdVvuAXP6T7TeJmxjfrz8FVfHvpbTJ8WXUcQoDdQobjSzd7Mf3h+Ky698CcNU/WSrin2t/8Adp1r7isy4uZVd9YnENBnDPAeoqm6ora44hC2XbuuxrjHVd++vDOi817HXECOK7h9yCxZsnFlmONwytJ1gcysG4sw5WL6oZKgoPMpRxyvj+VGpooblA7RgWzVdgqhrqcXtJTSrnaihJUz1A5aoYCFRlOQUyMQlSJhM4QwHKSfeR8FVLlar4U2cZ96qFBGlCChAOaU4OUacEA6VI0yo4TwMEBXchDkgQGtakBsDPM/FUy3E806wdBTqogn5zQbb7OEgrs2Elq4nQVWCuyoVxqrH5EctmDpQuacp1vbKw3Eq41ohZ9tOmJdthZ2pJWvpJZtNoVteimHNuKjKc5NK2w5hqQpUJg2E0hSJrgmD744MG5vvhUyrFyZPKB6lXKESIQUIBQnBNhSsYgFYnApErxtQFapmmpz01AS0PcrdxjB4fPvVW0d5gN5AV+6ggEfMZoMlpW1Suksr0rk5Wxot0wq8lNwuxW1OnT0am1W3XEBU6DPKmVn4LHNeW6s7RXdWVS1sUV6iq65OSsiEZnTFcU1OKatbngIKEjkA2UozCYpKWY5oJHcHEqAqSqcTzUZTRIUBAShAOa1TNamUhKmIQDUjzATpUVV0oCFyalKRAAKu29SQ4HHAu5HaVSCvW1Mxg0ueZhoEmCMzGzmgzVtaDxIWKWEYHMYY7wtfQTsQlbpOnbubWjLVR0jSAWrYHyqhpVmCzTDZWXNVTirdpRCoVs1qaOYcEaTtEOPKQFLCIWlzgmkpyY5Bmq1o6galRrBm5waM83HVGXNVV3vd9oek00ruuHP87iymGgtGqS0VHzjOsMI+jxUb3isbk6Um06qid3T35P7Bo41T7YBUR7qr2YD7YnhUf7fza9vdeeI3WbABGExPvwVSSOGQ4kqu2WY6OKfl4lcd2l6zE+AeVQ/FqrO7A3uymw8qrfjC9m0nWnyAyR6RjbuCr0ZHuWe3lWidQvr49ZjcvH29ir7/sf+yl/yUo7EXx/ZAfzKf/JevSZIKmoj+6jHl3TnxqvHj3f3pzYwc6rPhKQ93t4M/BH8wn3NXtFSjhnxzWO18u6p28m8HTxqS8yb3dXJzfRH1nn/AGqSn3fEenXHJrPi4r0ykMweB6qje1WNJMqP+TknpZHjYo7hxNPsjSZ9J5G/L2BQNpCnULWtAGqcAPnctu6vXO9HCMyCCR+Cx6rS50nPzDP90n4HFWUm0/dKrJFYj6YZfaVw8hGHpTG3LFVdDO8yr39Yudj7lJop3nWuI+ljj7no2iz5VX0q3ApdHVgGhVdK18CqJlvxV2xW05cuh0faArmaVbzLrdEVsFIX7eYyiUQkV7nlTUJEAL1Du/qNq2QZtp1HU3b4e7XaeUPI6Ly9dt3VXgbcVKTiYqUw4btak7W9cOd6lR5FPljlf49/jfh6xQESBi0kdMNm+CVee3ZlIw4fiVXoaxLWNED0i4klxbxO/cOCtX5gfOHVZ6x9O0rTu2mRUogFDqrWCduMQn3FSRkYImTvWdVAzicZjYVlmdS1VruOTarnmSOfEqpVqVhl7SPcrVxpVmW7YMSOgVHSGnWsYXGnUfGHkZ5uGDow4pxz0kY+8qj0n9ICksKhPvWBRu6tZ0lmoHZAuJdHHBdHoukWQCQTA5Yotx2srCG9udTAYk9FTfbyJe4csB71Lpejr3LGB2qHTjxiR7VVdZEFxqkjMNAOqZyJy+cE6wVpk28dTY2A5mE4S2ZMY57lzz3gv1gPKD/n2FPZ2cguNQl84azsIG8bZ4qWjR1abxtBJ4kb1fHxjqWe0TPcOY07Qa1+H60naMcJz4qnZvhy1u1B8zDA9AEfvA7eiw2GCt9easE9uvtL1Jd15KyrB612AEKi/Eul488Ma4EOBXS6CrTHzsWHfUwVo6CdBT3wjkjlyBTCUEpivc6TiU1CEEVXND6SNtXp1hj4bwSBtbEPHVpIVNMcUpjfBxOuX0VZ3pDqZZ52eUggxLKmRO+P9y1NNnyEjIDr8wvPe6u7/KLU0i7z2zi3OD4NQy04bAQ8coXb3dYFhZiQJaCTuGBO/Aj1LBO6RNZa+LTFoQUcWgbVUr01LSpEtIJOwyM5zw6x6lHWf0WWzVSN8KrKcGIEZ9eKS5pkjIRjsVhryeI+c02rZF2eW4ZdccUo2s1pm2FnLsMpxPwAWkWy/BNuLllMAHDZA+ASW9ScRATlKI9sftJSLXNcMwRknGrrgE5lus4cN4Ks9ovM0cAq3Z2qHNIMTJw4Th0Uo6L2ZUYHejjz/FZlakGgjcDj7Vv3TYEczP8Acc1zOkn+kOZPIDFSpzKN41G3F6Yudd/8DQ3qM/bKopNaSTvJKUrrRGocee2tYGFtMdgsHRzlu03SFny9ur4sbqq3eKu6FbiqdfDBaGhWwR87FH0eSHEFNSoWpyCQgIShACa5SJjggLOh9L1bWp4tB2q6C04S1zTm1zdo/Bend3Gm33VK4FUh1RtYPwEeSowAQNwLCvI3L0ju1s307g0xgRa1K1cbcSzw2cwCDzLlTnxxas/lZiv8Zh6TaMmZxkKrVZJKuWRkqCq/zFcuenRr2j1Y2Jte/wDDYZGJOW+coS1KizmM16oJ9FuXEpQu1ExyrVKJD9apJkZiYDpywyWhaOYMAY4EQfbmrYAKhvbdhbLhliMSIO8KehN/Spp0sglpwAgk/OS5y3bL2loI1f1stmA47Ft1rJsAuc5xicThww3qrACcSW1t7tZoPX+647tFV1G1DkfDcOpwC6uzfLXD6JI+PxXE9tnwyN5aPefgp4Y+vSHkW/1uPYpExgT11XHW9HnFdDSOGC5uydiuitXQFRlh1PDtxo2sFoaGzVCtvV/ROar9L8rhUiVIVqcUhKUJNqtfkTm4vhnB3pfZGPrhAQpW0y7IT87SpgWNyBef3vK37IxPU9FJSuSXAuiAZDQAGg7MEg3uznZ0Ne2pcAEyCynmJGOs7fGwcJXad0xFW7v3na1rehe/b9ULl6F7rFjpyBPWFudyleLq5btfSDvsVIP/ANAoxzPIdPYViJ+kx7qVUZQ5hjWjcYnqpHOM7IPrlP7Q2Zt7ttw39FXinV3NqDBjzzGHQb1Dft1HcCY5LmZqTWZh0sNotqTniVT8cMBABc6TgMT881I6vDZ9yS1pwJOJJkzxVUNMqn/6r24Gi6eDm+veoa2mHnOjA46x9wV++tQ4cVn1fEaMGEmcyWj4zsU40cRClf6YMQ1uAzJE7FVtLqo8h0ACCIn4qataVaztUjVbM5j5Kt1abWMgYAKzca0haNysUGCnTJJxMkrzHtVe69WBkMepy9i6ztHpsU6IbMuOQ2wvPXPJJJxJMmeK0eLjmJ+Usfk5I18YDU5I2OSWFuYklA4rfsThiufojzABdZTsdSmHbYVWSGrx8sU7RVG78lWdpDw8lVv9IHJZjnylWn5GXyJt0hKsssHQHP8AzbDjrOGY/dbm75xC1hpGnRB8Gm0O2OcA946mYWRcXDnkueS4nMkyVNkSG4azCkCN7zHiHkR6A5esqsT1lCRMFlSBMpjFPKYaFlckLpO6y68PSVMbKjKlP1gOH3FxrHK/oS8NG4oVR+zrU39A8aw6iR1S0H0te2rarHU3iWuEEfEbiM53wuTvbdzT4b8S0DHY9ux348fb2THSqeldHiq3c9slrtx2g7wciqs+L5xx2uxZPjP8PO7pzqZwEgbVfsK4IxzSXNI6xY4Fj24FuY5g7RkqZsnSTs37Vy5iHRraW4HtjlyVG6rN2DmeCoGmY/SEDkCqz6btjySThDZc48AM0ojae/jzLT8RrceC5vtDUqOtq1dnlpU4GuRg+o57WNYz6WLpJ2RtXX6F7KOqQ+6LtTZSmCeNQj7o67li99F6KdC3tmQ0OcXlrRADKQhoA3S/2Ldg8f8A6sx5/J3xV5DXqFzpcSTvJkqMhK5qAtsMQARJShJCCT2dcNeHOEgbl1tfSLKtP826YjDJw5hcVEIa6DIzSmu0olp3LZVVrUtO7n0vX+KkIRBqxRCUBACEBCQhKEgCYSMCCnprkAgKc1NCcCgPpXslfePZ29U5uos1v4g0B3tBWwuC7m73XsSwnGjVe36roePvFdvd3LKTHVKjgxjGlznOMAAYkkpwbO7QaPpVGF9Rwp6gJ8QkANGZ1pwLVwzb5j2nUurUgb6zWzuOq6D0XPdr+2FS+fDCWW7T5WZF0fr1OO4bOa5k0Sc9U8wsuXHS0701Y5tWO3rugdB0bhpf+UNqgGCKJEB24uOPuldRYaIpUP0bACc3GXOPNxxXgmgtPVLCt4tGNz2HBr24y10bRjB2HqvftE37bijTrNDg2o0OAcIcJ2EK3HjpHUKclrz3KzC8F72dI+NpCoB6NFjKI5iXP9r46L3a9uRSpvqO9Gm1zzyaJK+Xb+5dVqPqOPmqPfUM73uLj71ZKtVJQ1CcAggmqQJhQAQmkJwQUAwhOp1SMkEJCEGmhEIckCCOLUrAnpNUIBYTCESgoAhLCEID0/uNu4qXNLYWU6gHFpLXfeb6l6tc02va5j2hzHNLSDiCCMQQvDu6C41NItaf2lKozrAcPule6fJRBvn7tBoV1ldPoGS0eamT+tSM6pPEQRzBVKvgJK9A74K1PXosj861r3kg5MJAaDzcCeh3rzJ7y8RrbeWZVNo5aKzw6zu57LG+rGrVH/T0nCZ/av2M5DM+ravcQ0DAYbIGAA4LD7D29Jlhbihizww6SILnOxeSN+tK3ArojUKJncuM72tJ+Do97RnXc2iORlz/AOlpHVeClek99+k9a4o24ypUzUdu1qji1o5gMP2gvNZQRjkrClKEEVI9OCQ8EAkJIT4TUAkJISkpQgzihqUhAQic0oJTeCCgzghBQM0AJEqQIDc7DXHh6RtHzEVg3pUBpn76+jyvlqyr+HUpv+g9j/suB+C+kO1F94NpXqAwRSOqeLvK32uCDeLdo7/8ou61Q467yG8KbPKz2AnqsSrbBsuBO2Rs6Ke3MvO4ADki8yVG+WrXD0zug06H0nWjj5qfnpztpuPmaP4XH+oL0YL5s0HpR1rWp1melSdrR9JuTmnm0kdV7v2n0y2lo+tcMIxozTO91QRT9rgrqz6Z7Q8G7X6T/Kb24q/qmq5rP9NnkZ6w2eqxoSgbE1NAJSnU2FxgAk5wBJgcEwggwcCDiNx3EbEGEusiE1qCPJTUqQIAAwTgkanQgwUFBCQoIqIQ0JxKACkKEIBUiVCAZUbII3j3r2ntzpTW0TbGf04oE7J1WCof6mheMFdppnSXiaN0ayZ1W3AP8uo2m32SlPSdPuhh2WLncT8/BOuPn52YBOs2/wB8klwqfbT6UIXTae0/r6JtLafMKtQO/wBOh6AP/lZ9lc2GyVTuDLjww/FWVUZOkRKQIJQpqnZdhKTDTrF76dIBzZfUcGtxaTTaZPmbrNxZt1pnyws7tw4/lPmDRUNMOeWRqnWc51PVcMHAUywawmYXPo+eihFI3tP5caISkSlIVNADNOCbCcgFagJQgIMqaU+E0oIMKUlIAlKAQJUIIQAEIShAItC1rlzGsOVPWDeT3azvaVQCnsTiQo26Tp9zWtf8+tMuh84J9DL27VHdTCq9tU9a/f3+lXWgEnZj/hZk7T871cunQ2PpH2DEqk5W1hmyT6AQEIUlZQUIQ5AIkSlCAQJ4TU6EGVCAhAOKaQnuCaUEQJZSQlCAEIQEAFKkQEAqlsz5xxlRIpugg7iiUq9t1uXBMrBOGXJNq4Z5cfgqWqf39/tkXR838PvOKrlSPdOO04+tRq6GSewENQhBFQgpEwRKgBK0IMBKlhJCQKmpwCjcUwsFNhCEiIUAIQgBCEIMsJAEqEERIUIQbTF9TgS7HdBJUNzetc0taSehGCRCjEJ2vPSiUiEKSsJQhCYEIISIQZ0JQhCAVIShCYNJSEYJEID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2" name="Picture 12" descr="https://encrypted-tbn3.gstatic.com/images?q=tbn:ANd9GcTNuLgbTqani_kg_bKE-0KaRh5O1Xn5kStYuboZiTPfvt8dAnlBi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1"/>
            <a:ext cx="312241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upload.wikimedia.org/wikipedia/commons/5/59/President_Suharto,_1993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23" y="1447800"/>
            <a:ext cx="2419350" cy="31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7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Bushido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Meaning: </a:t>
            </a:r>
            <a:r>
              <a:rPr lang="en-US" b="1" i="1" dirty="0" smtClean="0">
                <a:solidFill>
                  <a:schemeClr val="tx2"/>
                </a:solidFill>
              </a:rPr>
              <a:t>the way of the warrior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Unwritten code followed by Samurai warriors.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 samurai was expected to show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Reckless courage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Reverence for gods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Generosity and benevolence to those weaker than himself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Dying an honorable death was more important than a long life.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AutoShape 2" descr="http://sakura-no-kuni.weebly.com/uploads/1/2/2/8/12282841/9986123_orig.jpg"/>
          <p:cNvSpPr>
            <a:spLocks noChangeAspect="1" noChangeArrowheads="1"/>
          </p:cNvSpPr>
          <p:nvPr/>
        </p:nvSpPr>
        <p:spPr bwMode="auto">
          <a:xfrm>
            <a:off x="155575" y="-1728788"/>
            <a:ext cx="2447925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://sakura-no-kuni.weebly.com/uploads/1/2/2/8/12282841/9986123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51686"/>
            <a:ext cx="3276600" cy="48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34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Shogun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Meaning: </a:t>
            </a:r>
            <a:r>
              <a:rPr lang="en-US" b="1" i="1" dirty="0" smtClean="0">
                <a:solidFill>
                  <a:srgbClr val="2F5897"/>
                </a:solidFill>
              </a:rPr>
              <a:t>supreme general to emperor’s army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Title given to military  leader in 1192 after the </a:t>
            </a:r>
            <a:r>
              <a:rPr lang="en-US" dirty="0" err="1" smtClean="0">
                <a:solidFill>
                  <a:schemeClr val="tx1"/>
                </a:solidFill>
              </a:rPr>
              <a:t>Minamota</a:t>
            </a:r>
            <a:r>
              <a:rPr lang="en-US" dirty="0" smtClean="0">
                <a:solidFill>
                  <a:schemeClr val="tx1"/>
                </a:solidFill>
              </a:rPr>
              <a:t> family won clan war.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Shoguns had power of military dictator.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Ruled Japan from 1200s through puppet emperors.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t3.gstatic.com/images?q=tbn:ANd9GcTQMpamiemCh12bJnKM2_7mFYRHL26PT_nIIZvW8dwDMIzuTD7kz0WeV5B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1" r="6180"/>
          <a:stretch/>
        </p:blipFill>
        <p:spPr bwMode="auto">
          <a:xfrm>
            <a:off x="4444314" y="1676400"/>
            <a:ext cx="42012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45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828800"/>
          </a:xfrm>
        </p:spPr>
        <p:txBody>
          <a:bodyPr/>
          <a:lstStyle/>
          <a:p>
            <a:r>
              <a:rPr lang="en-US" sz="5400" dirty="0" smtClean="0"/>
              <a:t>Kingdoms of SE Asia and Korea</a:t>
            </a:r>
            <a:endParaRPr lang="en-US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14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F5897"/>
                </a:solidFill>
              </a:rPr>
              <a:t>Chapter 12, Section 5</a:t>
            </a:r>
            <a:endParaRPr lang="en-US" sz="3600" b="1" dirty="0">
              <a:solidFill>
                <a:srgbClr val="2F5897"/>
              </a:solidFill>
            </a:endParaRPr>
          </a:p>
        </p:txBody>
      </p:sp>
      <p:pic>
        <p:nvPicPr>
          <p:cNvPr id="3074" name="Picture 2" descr="http://www.rfa15.org/wp-content/uploads/2011/09/2009-This-map-shows-the-typical-3000-mile-journey-North-Korean-defectors-must-take-to-safety-in-Southeast-Asia-via-bus-truck-boat-and-train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880286"/>
            <a:ext cx="48050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18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Khmer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Today known as </a:t>
            </a:r>
            <a:r>
              <a:rPr lang="en-US" b="1" i="1" dirty="0" smtClean="0">
                <a:solidFill>
                  <a:srgbClr val="2F5897"/>
                </a:solidFill>
              </a:rPr>
              <a:t>Cambodia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From 800s to 1200s they were main power on Southeast Asian mainland.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Conquered neighboring kingdoms and became empire.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Build waterways and irrigation systems; improved rice cultivation to 3 or 4 crops/year.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2.bp.blogspot.com/-7Pvxsp9DG-o/UeGBPHp2tbI/AAAAAAAADps/GhPbx8st85Y/s1600/Khmer+empire+at+war+with+T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381849"/>
            <a:ext cx="3314701" cy="23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314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/>
              <a:t>Angkor </a:t>
            </a:r>
            <a:r>
              <a:rPr lang="en-US" dirty="0" err="1" smtClean="0"/>
              <a:t>Wat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One of greatest architectural feats in the world covering  nearly a square mile; largest religious construction in world.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Built in sandstone as symbolic mountain dedicated to Hindu god Vishnu.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Style shows Indian influence.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Carvings done directly on stone; covered in gold.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196" name="Picture 4" descr="http://www.vietnamuniquetours.com/wp-content/uploads/2012/10/angkor-wat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4854"/>
            <a:ext cx="3695700" cy="220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crypted-tbn3.gstatic.com/images?q=tbn:ANd9GcRR5L6KSV0MF3nnSA1AF3lPjMdokPnfaxMfIvxvlCs6z_QldgEu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7187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6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4157</TotalTime>
  <Words>1743</Words>
  <Application>Microsoft Office PowerPoint</Application>
  <PresentationFormat>On-screen Show (4:3)</PresentationFormat>
  <Paragraphs>194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Executive</vt:lpstr>
      <vt:lpstr>Southeast Asia  (600 AD to Present)</vt:lpstr>
      <vt:lpstr>Feudal Powers in Japan</vt:lpstr>
      <vt:lpstr>Shinto</vt:lpstr>
      <vt:lpstr>Samurai</vt:lpstr>
      <vt:lpstr>Bushido</vt:lpstr>
      <vt:lpstr>Shogun</vt:lpstr>
      <vt:lpstr>Kingdoms of SE Asia and Korea</vt:lpstr>
      <vt:lpstr>Khmer Empire</vt:lpstr>
      <vt:lpstr>Angkor Wat</vt:lpstr>
      <vt:lpstr>Sailendra Dynasty</vt:lpstr>
      <vt:lpstr>Srivijaya Dynasty</vt:lpstr>
      <vt:lpstr>Ly Dynasty</vt:lpstr>
      <vt:lpstr>Korea (Modern)</vt:lpstr>
      <vt:lpstr>Koryu Dynasty</vt:lpstr>
      <vt:lpstr>Japan Returns to Isolation</vt:lpstr>
      <vt:lpstr>Warring States Period</vt:lpstr>
      <vt:lpstr>Daimyo</vt:lpstr>
      <vt:lpstr>Oda Nobunaga</vt:lpstr>
      <vt:lpstr>Toyotomi Hideyoshi</vt:lpstr>
      <vt:lpstr>Tokugawa Ieyasa</vt:lpstr>
      <vt:lpstr>Tokugawa Shogunate</vt:lpstr>
      <vt:lpstr>Haiku</vt:lpstr>
      <vt:lpstr>Kabuki</vt:lpstr>
      <vt:lpstr>Imperialism in SE Asia</vt:lpstr>
      <vt:lpstr>Pacific Rim</vt:lpstr>
      <vt:lpstr>European Expansion</vt:lpstr>
      <vt:lpstr>King Mongkut</vt:lpstr>
      <vt:lpstr>Emilio Aguinaldo</vt:lpstr>
      <vt:lpstr>Annexation of Hawaii</vt:lpstr>
      <vt:lpstr>Queen Liliuokalani</vt:lpstr>
      <vt:lpstr>Modernization in Japan</vt:lpstr>
      <vt:lpstr>Treaty of Kanagawa</vt:lpstr>
      <vt:lpstr>Meiji Era</vt:lpstr>
      <vt:lpstr>Imperial Japan</vt:lpstr>
      <vt:lpstr>Japan and China</vt:lpstr>
      <vt:lpstr>Russo-Japanese War</vt:lpstr>
      <vt:lpstr>Annexation</vt:lpstr>
      <vt:lpstr>SE Asian Nations Gain Independence</vt:lpstr>
      <vt:lpstr>Ferdinand Marcos</vt:lpstr>
      <vt:lpstr>Corazon Aquino</vt:lpstr>
      <vt:lpstr>Aung San Suu Kyi</vt:lpstr>
      <vt:lpstr>Sukarno</vt:lpstr>
      <vt:lpstr>Suharto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465</cp:revision>
  <dcterms:created xsi:type="dcterms:W3CDTF">2012-08-30T19:29:10Z</dcterms:created>
  <dcterms:modified xsi:type="dcterms:W3CDTF">2014-05-02T13:39:47Z</dcterms:modified>
</cp:coreProperties>
</file>