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492" r:id="rId2"/>
    <p:sldId id="497" r:id="rId3"/>
    <p:sldId id="509" r:id="rId4"/>
    <p:sldId id="49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People and Ideas on The Move:</a:t>
            </a:r>
          </a:p>
          <a:p>
            <a:r>
              <a:rPr lang="en-US" dirty="0" smtClean="0"/>
              <a:t>Phoenicians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Phoenicians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Remarkable shipbuilders and seafarers.</a:t>
            </a:r>
          </a:p>
          <a:p>
            <a:r>
              <a:rPr lang="en-US" dirty="0" smtClean="0"/>
              <a:t>Powerful traders long the Mediterranean Sea.</a:t>
            </a:r>
          </a:p>
          <a:p>
            <a:r>
              <a:rPr lang="en-US" dirty="0" smtClean="0"/>
              <a:t>Phoenicia was not united; consisted of series of powerful city-states.</a:t>
            </a:r>
          </a:p>
          <a:p>
            <a:r>
              <a:rPr lang="en-US" dirty="0" smtClean="0"/>
              <a:t>Lived in area today known as Lebanon.</a:t>
            </a:r>
          </a:p>
        </p:txBody>
      </p:sp>
      <p:pic>
        <p:nvPicPr>
          <p:cNvPr id="6148" name="Picture 4" descr="The Phoen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4384431"/>
            <a:ext cx="5486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084725"/>
          </a:xfrm>
        </p:spPr>
        <p:txBody>
          <a:bodyPr>
            <a:normAutofit/>
          </a:bodyPr>
          <a:lstStyle/>
          <a:p>
            <a:r>
              <a:rPr lang="en-US" dirty="0" smtClean="0"/>
              <a:t>Land controlled by other nations. </a:t>
            </a:r>
          </a:p>
          <a:p>
            <a:r>
              <a:rPr lang="en-US" dirty="0" smtClean="0"/>
              <a:t>Phoenicians built several colonies about 30 miles apart – distance a ship could travel in one day. </a:t>
            </a:r>
          </a:p>
          <a:p>
            <a:r>
              <a:rPr lang="en-US" dirty="0" smtClean="0"/>
              <a:t>Colonies on coast of Africa, Sardinia, Sicily and Spain.</a:t>
            </a:r>
          </a:p>
          <a:p>
            <a:r>
              <a:rPr lang="en-US" dirty="0" smtClean="0"/>
              <a:t>Included Carthage in North Africa.</a:t>
            </a:r>
            <a:endParaRPr lang="en-US" dirty="0"/>
          </a:p>
        </p:txBody>
      </p:sp>
      <p:pic>
        <p:nvPicPr>
          <p:cNvPr id="1026" name="Picture 2" descr="http://www.lgic.org/lebanonphotos_files/phonicia/phoenicia_100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58293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Phoenician 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a way to record trades; developed a writing system using symbols to represent sounds. </a:t>
            </a:r>
          </a:p>
          <a:p>
            <a:r>
              <a:rPr lang="en-US" dirty="0" smtClean="0"/>
              <a:t>Adapted by other cultures, e.g. Greeks.</a:t>
            </a:r>
          </a:p>
          <a:p>
            <a:r>
              <a:rPr lang="en-US" dirty="0" smtClean="0"/>
              <a:t>Basis of our alphabet today. </a:t>
            </a:r>
            <a:endParaRPr lang="en-US" dirty="0"/>
          </a:p>
        </p:txBody>
      </p:sp>
      <p:pic>
        <p:nvPicPr>
          <p:cNvPr id="5126" name="Picture 6" descr="Phoencian Alph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25320"/>
            <a:ext cx="4886325" cy="26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39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2585</TotalTime>
  <Words>120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Chapter 3</vt:lpstr>
      <vt:lpstr>Phoenicians</vt:lpstr>
      <vt:lpstr>Colony</vt:lpstr>
      <vt:lpstr>Phoenician Alphabet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256</cp:revision>
  <dcterms:created xsi:type="dcterms:W3CDTF">2012-08-30T19:29:10Z</dcterms:created>
  <dcterms:modified xsi:type="dcterms:W3CDTF">2014-06-06T14:42:33Z</dcterms:modified>
</cp:coreProperties>
</file>