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530" r:id="rId2"/>
    <p:sldId id="531" r:id="rId3"/>
    <p:sldId id="532" r:id="rId4"/>
    <p:sldId id="533" r:id="rId5"/>
    <p:sldId id="534" r:id="rId6"/>
    <p:sldId id="535" r:id="rId7"/>
    <p:sldId id="536" r:id="rId8"/>
    <p:sldId id="537" r:id="rId9"/>
    <p:sldId id="551" r:id="rId10"/>
    <p:sldId id="552" r:id="rId11"/>
    <p:sldId id="553" r:id="rId12"/>
    <p:sldId id="554" r:id="rId13"/>
    <p:sldId id="555" r:id="rId14"/>
    <p:sldId id="556" r:id="rId15"/>
    <p:sldId id="5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24" autoAdjust="0"/>
  </p:normalViewPr>
  <p:slideViewPr>
    <p:cSldViewPr>
      <p:cViewPr>
        <p:scale>
          <a:sx n="70" d="100"/>
          <a:sy n="70" d="100"/>
        </p:scale>
        <p:origin x="-159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-tTGqRhEYSpEEM&amp;tbnid=TMq35Leb5iOrlM:&amp;ved=0CAUQjRw&amp;url=http://collapseofindustrialcivilization.com/2012/06/23/capitalism-cloaked-in-corporate-greenwashing/&amp;ei=J-CEUqjaJKbbyQHw_4DoDw&amp;bvm=bv.56343320,d.aWc&amp;psig=AFQjCNHUykCsL0svuNU4ZBofXeYulp2H5w&amp;ust=1384526140876945" TargetMode="External"/><Relationship Id="rId2" Type="http://schemas.openxmlformats.org/officeDocument/2006/relationships/hyperlink" Target="http://www.google.com/url?sa=i&amp;rct=j&amp;q=&amp;esrc=s&amp;frm=1&amp;source=images&amp;cd=&amp;cad=rja&amp;docid=tltWjbBakGjB5M&amp;tbnid=gpna33eTxcTrEM:&amp;ved=0CAUQjRw&amp;url=http://www.hubertlerch.com/classes/PS2211/Europe_and_Globalization.html&amp;ei=yt-EUtn7CMqQyAHO2YDADw&amp;bvm=bv.56343320,d.aWc&amp;psig=AFQjCNHUykCsL0svuNU4ZBofXeYulp2H5w&amp;ust=138452614087694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/url?sa=i&amp;rct=j&amp;q=&amp;esrc=s&amp;frm=1&amp;source=images&amp;cd=&amp;cad=rja&amp;docid=PJ4t2xXbOGs99M&amp;tbnid=2VpfinFnrFRa4M:&amp;ved=0CAUQjRw&amp;url=http://boksuni.tistory.com/entry/%EC%9D%80%ED%96%89-%EC%B4%9D%EC%9E%AC%EB%A5%BC-%EA%B0%90%EB%8F%99%EC%8B%9C%ED%82%A8-5%EB%A7%8C-%EB%8B%AC%EB%9F%AC&amp;ei=T-CEUqSBOKHayAGe-IEg&amp;bvm=bv.56343320,d.aWc&amp;psig=AFQjCNGox4S8l_i_mYmcOITq4MamTnyy8A&amp;ust=1384526270488898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xvraf8r-gslVsM&amp;tbnid=UQe1NEXVD6CvRM:&amp;ved=0CAUQjRw&amp;url=http://www.humanium.org/en/childrens-rights-history/references-on-child-rights/universal-declaration/&amp;ei=nOCEUszKMoSSyAG354BI&amp;bvm=bv.56343320,d.aWc&amp;psig=AFQjCNF7L-xJUR4o7kyHMmquF37CP1ggTg&amp;ust=1384526356088993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e73FXVgxHQ763M&amp;tbnid=TaRSMT3eekRZDM:&amp;ved=0CAUQjRw&amp;url=http://uhaweb.hartford.edu/SCHULDT/&amp;ei=8eGEUv6jN4mayQG6_IA4&amp;bvm=bv.56343320,d.aWc&amp;psig=AFQjCNFId9KplfIADIAWEikroGAPHoMZug&amp;ust=1384526693887799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gssnBeCeKCMtM&amp;tbnid=MuVQLJT3_x8IIM:&amp;ved=0CAUQjRw&amp;url=http://publicsafety.ohio.gov/NPM/ReadyForTerrorism.stm&amp;ei=a-GEUvSnEIezyAHC24GwAQ&amp;bvm=bv.56343320,d.aWc&amp;psig=AFQjCNGbo9z3U_UN1sNmRqcprMv6HplrYA&amp;ust=1384526562358438" TargetMode="External"/><Relationship Id="rId2" Type="http://schemas.openxmlformats.org/officeDocument/2006/relationships/hyperlink" Target="http://www.google.com/url?sa=i&amp;rct=j&amp;q=&amp;esrc=s&amp;frm=1&amp;source=images&amp;cd=&amp;cad=rja&amp;docid=zgssnBeCeKCMtM&amp;tbnid=MuVQLJT3_x8IIM:&amp;ved=0CAUQjRw&amp;url=http://publicsafety.ohio.gov/NPM/ReadyForTerrorism.stm&amp;ei=C-GEUvKRBbCgyQGRwIGAAQ&amp;bvm=bv.56343320,d.aWc&amp;psig=AFQjCNFZyLwmOkry5dBTNGnC1KCruGjVXg&amp;ust=138452645658512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www.sott.net/image/image/s6/138468/full/terroris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docid=Hu2yP15fD0_8wM&amp;tbnid=Dbwb0J3JFHie3M:&amp;ved=0CAUQjRw&amp;url=http://www.personal.psu.edu/kec5040/blogs/kec5040/2008/04/cyberterrorism-an-emerging-thr.html&amp;ei=-OSEUtv_OMSEygGC4YFo&amp;bvm=bv.56343320,d.aWc&amp;psig=AFQjCNGdLoKsk31ML2_CT6Gsea1TYz71QA&amp;ust=1384527386942765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Conflicts in the </a:t>
            </a:r>
            <a:br>
              <a:rPr lang="en-US" sz="3600" dirty="0" smtClean="0"/>
            </a:br>
            <a:r>
              <a:rPr lang="en-US" sz="3600" dirty="0" smtClean="0"/>
              <a:t>Middle East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34, Section 4</a:t>
            </a:r>
          </a:p>
        </p:txBody>
      </p:sp>
    </p:spTree>
    <p:extLst>
      <p:ext uri="{BB962C8B-B14F-4D97-AF65-F5344CB8AC3E}">
        <p14:creationId xmlns:p14="http://schemas.microsoft.com/office/powerpoint/2010/main" val="9653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Process that makes something worldwide in its reach or operation.</a:t>
            </a:r>
          </a:p>
          <a:p>
            <a:r>
              <a:rPr lang="en-US" dirty="0" smtClean="0"/>
              <a:t>Mostly used in reference to spread and diffusion of economics and cultural influences.</a:t>
            </a:r>
          </a:p>
          <a:p>
            <a:r>
              <a:rPr lang="en-US" dirty="0" smtClean="0"/>
              <a:t>Includes all interactions that occur across borders.</a:t>
            </a:r>
          </a:p>
          <a:p>
            <a:r>
              <a:rPr lang="en-US" dirty="0" smtClean="0"/>
              <a:t>Has advantages and disadvantages.</a:t>
            </a:r>
            <a:endParaRPr lang="en-US" dirty="0"/>
          </a:p>
        </p:txBody>
      </p:sp>
      <p:sp>
        <p:nvSpPr>
          <p:cNvPr id="2" name="AutoShape 2" descr="data:image/jpeg;base64,/9j/4AAQSkZJRgABAQAAAQABAAD/2wCEAAkGBxQPEhUUEhIQFRQXFhUYGBcVFxUVFRYXGxcXFhsYGBoYHyggHhslGxYbIzEhJSkrLi4uFx8zOD8tNygtLisBCgoKDg0OGxAQGi8mHyUwLDQsLSw0LCwsNzAsLCwsLCwyLCwsLC8vLCwsLCwvLCwsLCwsLCwsLCwsLCwsLCwsLP/AABEIAMIBAwMBEQACEQEDEQH/xAAbAAABBQEBAAAAAAAAAAAAAAAAAgMEBQYBB//EAEAQAAIBBAEDBAAEBAQDBAsAAAECAwAEERIhBRMxBiJBURQyYXEHI0KBUmKRoTNysRUkQ8ElNFN0kqKzw+Hw8f/EABsBAAIDAQEBAAAAAAAAAAAAAAACAQMEBQYH/8QANhEAAQQABAIJAwMFAAMBAAAAAQACAxEEEiExQVEFEyJhcYGRofAysdEjweEUQlKy8RVyomL/2gAMAwEAAhEDEQA/APLVQfQrogLmEpYjH0KaglzFKEY+hU5QlzFKEY+hU5QozFKEQ+hU5QozFK7Q+hU5QozFd7Q+hRlCMxR2h9CjKEZijtD6FGUIzFHaH0KMoRmKO0PoUZQjMUdofQoyhGYo7Q+hRlCMxR2h9CjKEZijtD6FGUIzFHaH0KMoRmKO0PoUZQjMUdofQoyhGYo7Q+hRlCMxR2h9CjKEZijtD6FGUIzFHaH0KMoRmKO0PoUZQjMUdofQoyhGYo7Q+hRlCMxR2h9CjKEZiudofQoyhGYrhiH0KjKEZiuGIfQoyhTmKSYx9CoyhNmKQYx9ClyhTmKQUH0KigmDik6D6FRSmynVFMEhTgWmpKSnAtNSW0oLTUltLC1NKLXQtTSi13WilFrutTSLRrRSLRrRSLRrRSLRrRSLS4oC5CqrMx8BQST+wFQaGpQLJoJ6fpssah3ilVT4ZlYDzjyRShzSaBTFjgLIUbWnpLaNaKRaNaKRaNaKRaNaKRaNaKRaNaKRaNaKRaNaKRaNaKRaNaKRaNaKRa5rUUptcK1FItJK1FKbSCtRSa0grS0pBSGWoIThIxSpk4gpgkJTiinASEpxVpqSkpwLU0ltKC01KLSgtTSi13WilFrutTSi1YWXSHkBdhrEjIJGJUFVYn3BWOW4B4GfFVPka3Tir44Hu1rRbTrnRbSxRHWOKTaRAA75Ojclv1GU8/52HHFYWSyPJFrqDDRjgqX1n0G1tUV7edSS+hj3EhzgtkFfGBjOfsf3uw+Ic92VwWTE4ZrG5mqil6PMjIjROGkXZFIwzDn4++Dwea0dayib2WUQSHSlrunXdra2lrcdr+eO4QEOC598RLk5OpAzj7H1XLxczmPc27+Wu70Zgf6hrXAVXH2VdefxBkfZHitzG4KsmHzqQR+YHjj5xWWN0rjbQuzPgsFEMk0lE+H2pZVmViSgYLngMcnH74Gf3wK70Jc5gLhRXisS2NkpbG628DsjWraVFo1opFo1opFo1opFo1opFo1opFo1opFo1opFo1opFo1opFo1opFrhWopTaSVqKU2klailNpBWopMCkMKWkwKbYUpCYFN4pU6cQUwSlOqKYBVkp1RTgJSU4BTUlJSgtTSW0sLU0otd1qaUWnrO3EkiIcgM6qT9AsB/wCdLI7K0lXYePrX5StH0poxd3C9SjLyMVRUjV2Zpjke3Q4zjABP+L45rnvDsgdHsuqyenZH6FIEKnpcUkigMt2Uy2CVj1LsuR8ZyaLPWHwWjgldGtjdXsktnZ2/ZUOBGcRq0bh1zIT/AFvsTgeAAPijNkjp51Pqs/VZ5M/DlzV5N1Bbq66e2jRypNJFKjHZlZNMDPyPcef1P1VYZla5aaTvqf0VPdzGSB7bTngsy6kkk8KpHzXOfG4m12MHjoYY8pB8q/IXOm/w1SMFrmcc+Qg1X+7N5/0FMyN42cfJRieko5LqMa7kgWeH271Gmsbfp8RujLCbgMzLCWVtoz/LWAKrc5XGzYPOx8Vp/VNMBNLj5ogXSOaLIrw2rTy9FgOTyQoJ5IUYUZ+APqu21pAAK869wLiQu601JbSo4ixCqMkkAD7J4AqDQFlSNTQSprZkxsrLnOMgjxwagEHZS5rm7hN601JbRrRSLRrRSLRrRSLRrRSLRrRSLXNaKRa5rUUptcK1FKbSCKik1pDClpNabYUpCYFNMKQpwmyKVMnEFMEpTyinCQp1RThISnFWmCQpYWppLaUFpqUWp3RrVZp44321ZtSVZFIyPOX44POPnwOTSSuLWFwTwtD3hp4q+sfT8lpMDN+G7YkjQysWeJGYK8cmFdGKnOuScDLZ8VkkmbKzs78vuFvgifA+zttf2W0sI45L+4a1RXjJjS6YSj/jqe4jxDB/Jt7iGHwACVOcFnIAfL910d3aeazvrnobdyGwswNZN5jEpYMuAF2Z2fGrc4yMjQ4PJFXwOabfIdlRiXSaNj3KTF6Kayc96za+jZVwYmZWjceRqDnB+/0B45FM6cSfScqsw8To2ZXG1p/S3pSNQs01pHDMH2RUklbQfG2XILf7eKzyyk6A2Fcs/wCvobqxfuQPKkDkkmNmUKzHJD6+OScH9cfFasPkkbTt1llzMdfBYaXqUshzJNK5+2dm/wCprexjQNAskgceJTd1c9wquAdRksVGxz+UBjzryTjxzSNaC+wqZyWsDSka1fSxI1opC9D9JdPs5bcOGSK6EMh2/wCIYjE4bvkMCFOWQ4+RwPmuVipJGvLTt+eC7GEiicwOA1/HFZn1J6pkv0hjxiOMBmc4LzyBSm5wq6rgk4wPzfGKvw2GLHZ1Ri8U17cgGqota3UucjWikI1opCNaKQjWikI1opCNaKUpJWopFpJWopTaSVqKTApthSlMCm2FKU4TTCkKcJoilTJyMVIUFPKKsCrKdUUwSFOqKcJClgVNJVf9KsbeWJYk/m3sxdY1yUSHUx8yZxnKszA8j245OaySzSNfoOyN1uhgjdHqbcdkz1azuH2edXJiHbkHbCpCFKhVJUBSWL5+c+c/VkLow7K076hVzMlLczhtofnmldR9LtBJbpM6AzcR8syx4OgDjHtAZ8cA4yePNVtmjJJY3bf8hWOgkADXv32/BV90O7i6a2oF33EMsdw0duB2lbP84M68xqyqcOM55AxkHNPnkNgdk7fOa14fJEMpPaG/zksivV7iSU3TOwuCdthlACB4UZOFznjwcnI5Na4YP0cpGp5rDPiP1w4HQcls7D1+0EYSS/s5HXJd3tr5zkksRtGoUgZwNRjAFct0T7PZ2XXbKyh2hqryX1VdI8cbNbiSUExqbDqmzgY2wMfGRn6yM4zVKuUa+9bSxCXuy2irEQspaw6pqm2NQ5K4G2wxnzsMeaEKruncMjRdOsZHdsDPTeoxIvBbcl058eFVjz9ZNW9fJVZj6pOrZvSzvqnrUl1cuksUcbxaDKxyQFgUB2eOUdz/AAhSce1fAzit3R4Ouui5vSRGmmqqsV06XJRiikKxsOrNBBcxKGzPGEBDEBQTq5K5wcxlgCeQcY8ms0+H6wtPJa8NieqDhzVaFrTSy2u4opQjFFIU/pHRJ7xiII2fH5jwFX92bAH7eeDVckrIxbirYoXymmBNdUtUhk7cc8cxVV3aPlFkOdo1bOG145H3jyDSwy9aCapNPD1RAJtRcVdSoUuw6VNcbdmKSTUZbRSceB/rz4HNI+RjPqNKxkb33lFrcQ/w5L2UfAjuiwZt9jhSSAnkBcAhjwxyCK57sdUumrV0m4C4hejvmixXX+iyWMxhl12wGBU5VlOcMM8+QRz8g1tilbK3M1YJoXROyuVaRViqSCKhME2wpSnCaYUhTBNOKQpwmiKVOlxipChyfUVYFWU6opwqynVFMEpTgFMlKj+jesPPO8aSPHNq3ZMO69wjkxlg2VyoY58e3H61y/6wPOWQac11v6IsGeNxB5K9ub66uIpS0hFuzQs0an2HPMZzIWkbPbznY/lq+KCFjh2rPBUTYid7CMtDipH/AGNe5jIhkAij3i7pSFQqyKWClyACHfOHKk8nxjKvxETC4tF8+9MzDTPDMzqrUabK9g9UX95byZe0CmCWR1lgljdoNcBsg6nbf26/OeaxuZADRJ+fhbg+cjYfPysPBCURRzjUYJ/qH2Puu2wANABXn5CS4kirS9adLa3NmVuYifw1ys11a3ME13bwTPGrEqFdlA9zsE97R+SAD4GvncRH1chaF6XDSdZE1xTHp/o5trRrCSHqMiTxXImnFvN21kISOE9tozIdUhXUg4GxyP8ADSr1Ml6i8N/FPJZzJbR2gR5/wtx3O5oU7b8ZKAnghce7zUgEmgoJAFlec/hwLiV17erCPiOKSBEIQAoqOScDx585xxXXwMTmXmC43SEzX0GlSMV0FzEYoQjFCEYoQjFCEHihSp136iS5tYrS2Ei265aZmARriUlgQQjHMQB/qJzheBqM86KPr5DI7bgunLL/AE8QiZvxUOOA6kqp1XGSB7VzwMnwK320aLm049pXXp70tLfKXjaFVVgp7jlSTgHAAB+DVE+JZEactGHwr5hbape12jwxiOJGiX2jSNWX8uP6R5I/WuC4lxsr0TQGigmeo9XjhyAe5L4WGMq0ztgkALnjx5bAAySQKhSvLfU/p69uJpriZrZpFQHsxOGeOMZIQKBsxXY5Y+STjjgdPCTxRjLepXLxkE0hzCqHqsP+IU45HuLBT8MVClsHxxsP9cfBraJ43PyA6rAcNI1mcjT39EsIScAEk+AOSasOiqFnZNMKUpgmmFIU4TLikKcJoilTpcYqQoKnWtk0iTMpQdqJpTs2uQo8D9T/AKUsswiFlNDAZTQ2VN0XrDTyrF2nLOcDtKXb/wCEcnA+vo1nZj/8h6LS/o//ABd6rV9U6RJaNEsuoaUOUUHZiE/NkDx94/f6Na4sVG80DXiscuEljFkX4KEgZw5SKeRUOrtHG7oh+QzKMDA5JpnYqIcUrcJMdaVd6bsI+8JbaaIPA4nXdtB/KIfTP+bGATwSQPmsEkUWQlhvVdGOabrAJBWnkvZR0r8TZYVoIp2e+tVRjlZES5mVUQ8EsgjDKQP6TkYPGNji1wI4La9oc0tPFZ7pMzzwtBd/iWjCS29trHI477HJDFfzFdOFLABQwPHjdPkBEjO4kLBB1hBik7wCrT05eiYKl5GypZRjKLFuXGQBsFySiFAfaOScnAHNWJiObM3Z2ytwsoy5Hbt3WjextOu2qtHle33EjIDKI2OOdTqSpwpAOOD8HwrJJMO/VPJHFiWfYryW/tTDK8ZIJRipI+x/+/8A9rtxSCRocF5+WMxvLDwW19DddnjVYllgde2+kOCXTVyzSPr7hnufPGFGMnIPKx7AHl1Hguz0c8mMN04+K346hNGAZY4ipGS0bnKgDOWDgccfdc9dFHWLqZ7YvZNb7kAh5iwiVflzr5wPjxTNq+1soddaLxLr11HNcyvDjtkjGG3TIVQe2f8A2eQdf0xXewgd1YtedxuXrTSgYrSsiMUITkEDSMFRWZj4VQST+wFQSALKloLjQGq21t/DSYwl5HCyYJEagOc8YGcgZ8jzjx5rnv6RaHU0WF02dGOLbcaKxt7YSQNrLG8bc8MCPHBwfBH6jit7HteLabXOfG5hpwpRJ4t1K5IyCMg4NDm5gQoY/K4O5LvRelOf5UEUr6gEBQXcjChmIXwN8/tkVniAw8YEh47rVMTiZC6McNlIi6TOkf4iaO4No14sU6RKRI0caezCnll3lkU/5gPkDHOxLyZye7RdPCRtEAB56+Nq8t/Rn4+7s0k6fcw2jd6abd3ww5EQbX2xOdeUUjh88cYzPlc/6lqZC1n0ilnun9PCKttNblL5LzvSXLvEgWGFMRxwTyN4JCgDnx+gxnMjBuQt0eCxMgtkbiO4H8Kf6f6RcSXAawt5W/8AWZS13CqtazlW0K3a4MxZwvByPsck0wIOypfG9hp4IPfomYvStzJDbhOm3KT2y3Ut3LNHh7uRs6wqeWlVh7TwRhz+uZSKR6f/AIfyd+1iltp4lNiS06xjCXLSPL/OJI5CHt6nnhf3q2GUxuzBVTRCVmUrdp0qz6Z/3sM6AvouW2BV2C8DjPGWH0ozzinkxMkjcrkkWFjjdmavOPVHUBJc3ZUdxXlUxuCpUajQlSBkqyjxnBIU/vEOIdGe7kibDNkHI81SKxPDAD5Hgcf3NbosW195tFglwTmVl1XYojI4RMFicAZUDP1knGad08Y3KrbBIbAGybntnRirKysPIIORUhwOoKCxw0IWl6sLSeN5lk1aMasApy8hIC8fIPI2H3z4rFFJJGQ0jQrdNFHIC4HULJ+pumM1ssxbIjwAoHhJC2Dk4yO4rAjnBI+6jFFhdtqpwgeGDUUrb0xZTp0xX6dG73dzM0MsqcvBGoyE2/8AD24O3HB/5cZFsV5Y9Xt7Tq9ha91ClrA9u8oPtFzIr7sD/wA5AP0Sc+DQhTek9Lv4DY2ix3Nv+CuWaaZXC2k9u8u3cbByzYBGCDgE5xnFUyTsjIDj9/U8h3lO2NzhYVZ6CEM3VuqTpxaFLhMqSMiaXAC4xjZVcjwBgU0kzYgC72BPsLUNjL9B+F6h0H0DaiON54I5JWhxJuzSjdz3GKFjx7i3IHOQfOc6G4hxFtO/KlSYGg0fdYONfw0mISUEcjFADwDgoDz8heM/GTXohCx7QXDgvGyYyaORzWu4lQep9bnYzANKzSoEck6jUFteceMlj7f71S6CMdlrVrhxc7qc6T8nuTHTupT2x2hlaP249vG3OefvHx9ZP3TSwtee0FLMS6MUwpV3eQyxq3uW5LOHULxIdtu8xHAGDjAGSf8AWqYHPZJkrs8O5apRHJCJL7XHvWh9Bzwx91pbn8OwXg5iG64yVxKrLwV+Oeap6Svs8lp6Ly9rn+y3N31G2toI7m7mlZJGBjBDlSWBdAIolwfaM5YHGPuuW1jnGmrqve1gtxXkvVetTXZlzJMlu8jstuG1UIeArhD7uAMqSQDnFdnD4JoaC8ariYrHuLiGHRXdr6EuZIzInZ0C5HuI2wu2FyB8+3JwMj65pjjomnKbSDo+ZwzCll1ORkVtWBdxQha/0L0dpSXTQvg6/wA+e3dVHtYgxIcg5x5+PFYcXKG6HbwB+5XRwUJd2hvw1I+wWgvOpLLLOUlOqTPGf++X8QDr+ZQqRFeP8pIrHF9I0/8Alp9yV0JbzHX/AOnD2AVJ6jkYu1tLA7P7dJGvLqWFGdW0cl04IGSRjnBAz4q2J5+pn+rR+6pmjB7D/dzj+ymv6VEGs0otWRo7dUIlnh1dYhsw7cRJLEbZODx90DElxLQTueAPHvKg4UNpxA2HEjh3Baf0xcQxQPgQKYsnKvLJ7Wwfc8kYbkrjgHhV/QVlna5zxvr4D2BWuAtaw7aeJ9yFmJLVruURRSQbNKssi/jb3ZymG/KYgAfanu8gLgY4Ivccgs7f+rfyqA3Ptv8A+zvwrjqPp24uJEt3uBFZqD7EkzNKSSSDkD25JAznhRwTXGmjfK/U03uXqsDjcLgoMzWZpubth4fAf3qPVsth0l7S3jsreVriXQtId+2oeNWZtskn+ZwMgcH6xVseDjIOmyzy9M457rMp8tB6Clb9X9FxKO/0+X8NMDwVciJ+fyt5x48Dj7FZ34YDWPQrdhunHOHVY0dYw8wLHh8vkVo+lyzlVFwkYbQFnjfZC+SOBjOCuGz+uPitDLy9rdcbEdV1p6m8vC9/gWLn9aYu+2oMjSXDwJF71VY4p4oJCABhpCzSSZPASHHHJM5hdKqlleqdbiuESwjkR5Y7iURkhiO2JzbxxKUZf8eRk4CQgn4NSoVGlshDyugcRCUlOxcgyrED3CHEpUIr5QsTjIOM1Fi6U1xVr6iY9g4NwqL2vbdqzSW5kJVHjlBJkiLAhkLMRwfjUyoVGHiSc7OusTxly4YYyyDXUMrPknIbtkYP0KEJnrnUknnaRWGGCcbLwQigjz8EEZq1uyqdVqBDwQcDI8ZAYf6HiutVhca6K1fpTpEFwrH+WboFtRJjR0K6shQHJQqzAsB7cjGcYOPGFwocFuwQaQTxVF1j0q1s0n4K6e2YqWltpZDC6oPqQHWWMltVOec45IbGEAnZbyQN1T9N9EdyCWaW9sodIy4RpA0jEDIUqDlcnj5OSODTOY5v1BQ17XC2laKTpvUM2kaSyxW8EcBllmleO37pbualifeQSqhFDH4A5rmYZonbI8/3EjyGg/da5T1ZaBw18916p6P9M26HCIyokpmKnH8yVm3Vmx/SmBqp8FEJ5HNHR0pnfmP9jQPMnX/UKzEsEbaHEk+XD7rYdNbBdP8AA/H/ACt7h/1I/tWrCOoyRf4nTwd2h6WR5KmcWGv5j3Gi8r9S2aQRzSaTlgxGcgIWZgq/05ALsOM5CkNz4r1DMS+gBXd8v356LyT8BGXkuvcknh9va9qKxq25xy75JyxyeT9c/H6VrEWm6oLm3oB3fOferYdB3hWaNZDIQwJwx4UkcAJ7s/QJxqScfGd8rWyEH1+FaWxF8YIvw+D/AJxVVDFg7DOrAa5O2R8kHUcZz+3jJ81fE0i7NqmSqFCk8tvDIQLhXaIHJCCMvwDjXuArmlxUHWx5eKswk/UyZjtxU31Dem4mjbuyuohDBXlMmjOSMEAKiMFUZARTzznjGXBQBriddOa2dIT5mtAO/JQsV0lyVIk6hO0PY78wg+Y1bVTnOQSOdTk5XODnkVndhY3PzkarUzGSsZkB0UYLitCzWr/0T0aO9uhHKToFZyBwWwQNc/A5/wBqzYuZ0UeZu61YOFs0uV2y1/UrqW3S8/CsN445NFE88giUSICwilQRLomSACfy4GQa5haHhubiRrQHuDa64cWFxbwB0sn2OnooV31aCGxtxbyqXCM0gWedJGlIDOX7X5nLbElyv6eaUhzHuaR4aA6eZCrkkuAPafHUj7KXb28kawzzajcL7je3wYj8xXAVsD/LsRTte14Ib/q38psjmUXf7OWl9UXAMCMr4DOpB708GQUYj3QqWP7EY/0FZ4B2yCPYH7rRObYCPuR9l53/ABD6jcW/4W3tppUkve0qyC6un1BMYONgNQXZfcPdrtwM1eCDdja+AH2SNaQbvlxJ+65D/C60aQwdxhOMkXAmlM/cA22MZjEeNvps4+c81BeQzN7UK+9+ycOJfl097+37rvqi07PXukRl5JCkMa9yQ7SPhphsx+SfNUtNxuKtP1BVH8WPSEEPULVlaYm+nfvZKe3MkK/y8LxxK35tviniecp7kr26hXn8T/TsXTehC2hMjRrcIQZCpbLM7HOqgeT9UkTs0llM7Rq9F9Mj/uVr/wC7wf8A01qh25TDZZz1v6YhkAuFj1kViXaNnid1YBW2aMhjnAB58ftVMtgZgrGUdCquL09ZXdxhbaLsIkZKlfbsECqOfGBxjwdD9nKtdnfY2UkZWqT0/wBP27WzwlB2ZTLopIysZZ8aHyP+IxBHgNVjNdUruSzFreWksjrEk8vbIVZLieWaBYzlZJQJZMKFGQDwTsMcE1oMLg0OOxVAmaXFo3CY631jp8REkMUE8+cLoB7SuDsXI9ozjkZJP3g4GQvcaAQ+ZjBZKwV3H3HLKkUYOPYgwi8c6j4GecfrXQZEWtpc18oc66T8YrQFmcp1thDlmkX9IyRIRweDwAP1P+hqH9oVVpo7acxNfdSL++e6YNKF9owgyx0QAAKMnB8ElsZJPPAAEQYcRoxGJMmiTESpDKSGBBDDggjwQR4NaiwOFELI17mm2nVaz0a91JNmFbJmRcq1wGabQswbtsSTgagYGo/Ln5rhTYRuHprNvh9138NijOLdv8Hstf0uPqKl+3+CwXfYuJCQc+3UDXKYPjzkecHjl4RsIL+qBGut3v5/sujMZDlznholIeq97H/o9XZBsV7vIAUbKGyMhg3H03zgGpDoW4ktH1kAnwGg7lBDzED/AGgrzi3f+bILgpybhdtSQCQ6o2MHByQeBwea9W0vMQ56bLxrhG3EkjbXfnR/dJ6gkKZMcysP8JEmfjwSoBHzzjHjnybGSu/vH2UvYz+x192v4+d6mdOvbdY8Svb5xJ+aDd1yAF93aOcEE8k+ay4gOLzlv1/la8O6MN7RHpr9lYWHTo+oJMtubXuRpG41jaLBHtZc6L7SMkZ25/tihszoXguuvVajCydjgyr9NVnZ4GjYq6srKcFWGCD+oNdhrg4WNlxnNLTldum8VKhGKEIxQhXHQrPDxPIE7cshgUsNvewxkKAfHjPxnPGM1ycfiwHjDxuIfWbQcAdRff8AZdPAYa/1XgFu3mVC7c1pKyFpI5UJVzExVgOM4YZIBHOfoitrnxyQ5nkV31v5rMGSRT5Wg33clPNreXRlsoo7hljb+YpuZGRU3ZlU7th9hjnjIXOMk1j/AEmhjnUAe7f5xXQcJjmAsnxNfjw+ylWttMLG8B21t3aNx35QobK50iUGNxk45I5zVPSE8TdXch/a07+JVZhcyA8vE86223VzAZFltoGknjVoDKTFc3T5QYUKF4CnJ8DgY84GDmdiowcrd6/xb/K60eBkMXWO2urzu5XtoPfyVpB0m8eV2VrgwkLoJrueJ1x5yYtgc/3+OaIZGtb2v9Wn3v8A4jEsLnDINuIc4X5V78d131/6Pmvra2aBlS8tSrxszs4yApK7uMkl0QhmHOvPk1DZGhxvYoymhzHmsH1713exExz2VzDdMOCLu4WLbAGyRocEZ/pVj581shiL29iiO8D7lUPb2rN+RP5VP1v1jJcX1teiBg9rGgZG2I2G5JJ8hfdnJ5q6PAdkhzhryTGTXQKL6n9V3nU5oHljVZISWhWKNwQSUbOGLFsGNT9cGr48HAwHjzs/8QZHFQereob2+XS4nnlTb8pA12Xn8qgDI/2q1uHhZs0fPFKXOKZTrN6qgC6v1UL7QJpwoQYHGGxqOPHHim6qL/EegRmcp/Seu9QMkcYurzWU4/mO8isn9RAlyCNc+KzYpkDYnOc0aD/myeMvLgFqurdVn7b20CMEk/4sq5LFR7TEuPGfk/RI+cjh9HxMce2a7k+OlexvYBKyqW6ocqNSAQCuVIHggEeK9AYWcl58TSXeYrWdYigtemJGOZLhY28kM5yrkn7Vc4x45/euWS589cAV1gGx4e+JHuVi2FdErmBMkUidLiFS1Q5SIxVgVRTyirAkKeUU4SFWPQuofhJ0mC5K58HBwQVOCQRnBPn/APNVzxdawtVkE3VSB6T1T1M05uri7vL2N4pUjit7SYWpVBnaXVyduQB8kbE5IxjzjhRpenYC5uZSPVfWGvDPGolWRj0y0DtIzO7SDvkFVAQOGjYMVAyfrJBXKN61UgnyWdtIHkupYocHMtwFZttNIc4OQMnIx48ZBOBzWuPFFlkDdYZsC2XKCdB9ym7+zuVdwyhO3a991LggIzKgJ1yCxZ11HyCDRJinOdY00RDgI2MynXW78OH5TQWQiQExF4kjdgXGX7gVgEP5dgrDIJHIIqf61wAtN/4nO45QeGnLTT1Wv6BcT9Nkk/DTWb92IEuO5OIEBPubGvuXzgr9cHPNsYZihd7KueGbo54bIwi+fd5JfqWSF7hpILgziT3EsrI6sAqkMGAPOAc4A5IA4rfgS4MyOFELmdIBpeJGuBB/ZVeK3LnoxQhGKEKVZ3kiPEwl1ELF4w2xiVz/AFMqDLZxj9j8DNYcVg2SXJXaqrG9chfOvhW7C4t8ZDL7N8dvnzZelx9Bmu12n7ZeUIJJUPtaJTssca5ICnySM7Z+OMeblY6XKx+jWm63s7a6D57+kYGtOcfURV9yY61Alw80nT1nF0qdozRnSJiMDVufcQBgNggEDniunE/qiGzG2/47n+PVZ3DOCWb81G6e/wCM6bc2iRLb3MYCzJIdQCcN3M/TAHk/r58nNj8Pf0usO1B8/v8AO5I5pmiLNjpf3Tl70ySb8LJazWy39tED2+4JElhPAJ150b4Pj3HHIBrK+JxIcNCuvhcU1kboZW2066bg8wtDB114E7nUfw1quQoJlBDMfgFgvOAeMHxnNWsa92leizymIfQTXfQXj3rn+J9xel47Vngt+QCp1mkH2zeVB/wjH658DvYbAMjov1PssbpCdloL71NaPcWc0l7HJ25XlYIJe22LbVHMbAmGTuar2wxHBbyTjO2CQMe0M3FcOfPiK413J87eajdO9VWhkuJZZ1DXdrYJN7XP8zV4ZweOdEIP6/GaZ+HlprQPpLq+49VGdvNPz+sLaS+jlS5iRfw1xCdxMgK/iNo4+6mGiYoAQ4BAxjGSKUYaQREFvEHhy104+CM4vdRun+o7RDOxu8hLu7lBkVhJMktr2VKBUAJ7mR8cDJ80z4JDQy8APCjf2UBw5qOfVVq/T+wZf5y9MWCMayEtLIgWWEe3GQ0ERz4O/HzU/wBPIJc9aZrPgNj7lTnFLYXXSbi9RXhZURpUZRcJMO1GLdY2xEwUq+4IAUhSMnyTXLkYyy15PlW986Onjraua4jYJjqvToulRr2ZZElnuI1BGhLMzqZGBcEqugYkZx4+6VrHSOFnYd2w8AlfIGDxK8zOOcBgMnAY5YDJxsR84816CO8gteblrrHVzSLmRnKliTqgjX/KgJOB/djSCNrXFw4pzK5zQ07BRnFBQEyRSJ0qIVLVDlJQVYFUU8oqwJCnlFMEhTgFOEh2WitbTp3et07UU7o8UlxNK6IHMhVNArg7qm4YrwBpznmvIykskLeRN+q+jR4d2IgE5A7TeyAAaDRoTyuqvUlaROt2TXWI7G3a37skr3eqgd+JDI0qjXkjI9+ckuMeRlOt10GnNIejS1nad+oapnHU0OO+5rgBqoVve29yY4E6JbNDpLcxIRHv2wMb9sJhTIyqvk5yvkYNAlcTQCeTo6KOMudJsQ3bS+Na2co30TV8n/as4tI7S3t3dUN66ojMqRlSkRbUZ1CR8fDADwpqMznHLtzVzcNBhYjiH9q9GAir/wD0Ry5d3eRVb1RLSzYa2aSTfz1RnjUdlk9kYHeUhygO7sQcu6gHAwurC4d0rsrVyeksVHGzO82TVVRO2pNba6Af2tFUNLzMNgFOctz5GcAnOeQOMZA48DAxXfiwMMbszRqvL4jpbFzx9U95LeXzfuvZS8VsXORihCMUIRihC3foH0zb3kDvOhZhIVBDupACqcYU48k+a5eOxUkUgDDwXW6PwkU0Zc8Xr+Ej1R6zlSf8LaMIY4v5UkrBGJb2DMec66DYEkHnPHHObD4MzNMjlrxONbC4Rt7lnfTXU5untLNHITAXI/mK7xy/zNQVIxl+c8AE5JPAOL542yVbdTy324j5+aosQW2QdBz2OvA81rb2wF613biUrPMls8k2pWF4T/RH7slCqhT5HvIy3uxhBILXOb2RpXv6rc7tAtae0dbUzpno+4spUkhvcqAqukgbQoD+VV2IA5OMYwf3NWSYmKRpBZR4UqIsLLE4EPscQUj+JAjhltLk9pnV2i7cg2DRyLlzjBxgIef837Arg25y5nMaHvCbGOLA197HUdxWb6n/AAdil99ndiNfJjcd1VzzhZAQ2B/mBP61qZ0k4aSNv2V3VA7Kil/g7fjkS2LD77ko/wDt/wDnV46Sh4g+35UdSUQ/wdvmIzNYgH6klY/2HbH/AFoPSUXAH2/KOqPNWtt/BR8jvX0aj6SIkn9izj/pVR6UH9rPf+FPU96n3X8MbGy7Rk79y0kioFeZIF8Mza6gEtqrEKW518iqv6+V91Qruv7puraFfWV5YdNM2trFb9lULGMJLcHJ1w4j2Yc+Msc4cnAFZpDLIBmcTfom7LU3e+v42tJJ4IbgspRAJI8IJXGQHZSRhf6iD9DyRSjDPzhh4qt2IYGF4OgWFXqEt5c/iLrtOYYZHVOUhURoXxgliAzgZJPPA8ACui7DjDxGjqdPVcxuJOIlAI0GteCo5H2JbVEBOQqZ1UfAGSTWtjS1oBNrFI5rnEtFJlxQVAUdxSFWBMkVWrEuKmalcpCCrAqyn1FOFWU8opwkKcUUwSlWvS7nKNAyxshWdowwXi5aLRHJbjjXUZ4BcH4GOX0jgs7TIzf5r5fZdzobpQwSNjk+mx41d5d6onXx81Nnmkk6fb2ytZxIHj3gNzEJZckuZJSWGi7Y9nLZPxrivPuBAyGvBe6gkYcQ/EhrzYNOynThQHcNLNcq4q76Yk1iLm/vXhiY7dlA4AlZY2WNFwcdoA4VfJ4J/KtOxjtTue5YcViMO/q4GGmigS7SrNnz5nuoaXea9OdSjCJH33XutLNeOpKSuIwTHAj8Fi5BOFJJ7v8AahuHkDQSDXE/stGMx+HfM9rCHOaAIxuNrc7loNvBQ7rqU12UknIysSRoByQg59znl3Pksfn4FeowWF6hmp1K+d9I43+pkJAoWfdNYrauejFCEYoQjFCEYoQpvSOuW9qXE6XTll1xDKYVAyrclGVtsoPnGPusGMidIQG1pzXV6PIjBcb14cPHxW96D1qBezDF0142kWV0QiIMUVQQzEnPvZiuWPkEmuS9rgCc+goca+BdZpbf06lYH1WzR3LtNFcxGR2kCyhQoz/hKMVbGcZ88/rXVwb2ZBqDXFcnGQPzEt48FW2VsOoTrAilnkGBvhc6ITy2T4VSB+gA/SrXPjY0udoONKsQzF7WsNngrT1J1B4LO66fdGYzrLE6GRmdWjCqmEJ+AFB/XJ+QayRxsMrZIvp/dbuskEZZL9V+yurSOwk6lf8A/aLIGDxiIyO8ftCnbBUgYxp5/TFUl0rYmdV37K3LG6R3Wd26gdVhtI7m6Xp5QwHpkxftuXUvsc5JJ+NOP1H3TtMhY0yb5gghgccm1Jxmb8P08X246X2kz2c4Mnx+Ixzrn4H9ufEaZn9X9d8f2RZytz/T83Wi64Ih1XpPZ7YiEcummugTRsa441x9VRHm6mTNvorX11rK21WX6/dL1ie5laO8aJEMVmYYZJE3ByXYqMckcjzh1+VFaYwYGtAIvc2QqX/quJ1rgth6Q9TNfR2ySDM0TskwY6uXRdVOD5JDFyOP+C+Py4OSeERuJGx2WmGTO3Xcbqf1SCJSyQqXAXtTlGzKskkiNDq7/wDjh5S4yRgPkkZXNQsiz5fv5K0rzC1uGj7kUkknbd1W4bhpXETt4ZtsEtz8/vXZMQkja9m42XnxKY5XsfsTRXLzrUkkbRRxQ20L42RMySOOOHkf9h4AqtuFc5wfI6yE7sWxrSyJtAqrYVsKxBMuKQqwJhxVZVgTJpE6VFUtUOUuFsfAP2CM8ZB/cePIwaerVd1wUy67eV7bfmQMyYY9s5xrsfzZxn9M/tmIXPJLXDbjzTTMYAHMO/DkuKK0hZSnFFMlKXipq1AJBsKx6H062uJ44p1EUZAUujCM7KpAzsCMNgAjyWOQRkg8fG9HNyF7eH25eXDuXpOi+n8TE/IHfVveovnrxPHmVcer/RP4RoTbLcSxYkGpPdEbsUPtAHt2A8/Oo/Sq+ihGxzrNeKbp3E4jFNaXakcgL8637uSrbmybp88YkbEiqkwEYDlMsddg+q5yp4yfH611BKzEMcGCxtrp+VwjE/DSNc81x01/Cjw9LZtREe5lC+CNHA5/Mp4Hg41JBxxUsnYwZX6Vp8Kh+He85ma3rp+FGaMjyCP3BH/WtIIOyykEaEJOKlRaMUItGKEWrDoVks8wRzgayN/zFEZ9f/l/0BrPiZDHGXD5a04SNskoa7b8cFV+gLJbi+gSTBXJYg/JVS2P9Rn+1Y8Y4tiNLsYcAvFrUXvqJ16k91G3sUyx4wpU21uuGxxkbSk6kEVkEQ6oMI109XfgLQXnPm8fQfympLy56hbXYu5A6wW6y8pGvbuPzhUKqD+U6kHP5jTNyRyNyDcn02/lKczmuzcB77qJ/B9AeocgHEMhGR4OVGR9HBI/uasx5/THj+UmFHb8l6B1SwggvleaKB4rvCsZIw+s6gKpBIOA64GPtAaxRlzoyG7jXTlx9FfJTZAXbHTz4equOuemre9VhLEmxGO4FXuAfo2M/wBjxVUcz4zYPlwVksLJBTh+V516jKdLlNtZSp74wZo3hhlCg4A3crkl+W0OQPOACK34aP8AqSS6xXEFYMVMcKBlo3wP8LReivUaXMa2lwiF+VAEaiJ0ALZKgaL4xqPPBHzivF4R0JztNjmnwWMbOMjtDyWkv7WztojJLFaxxxhvcyIFUNwQOP6i2MDzn9axB7ydytxa0DUBV3o31PbXm0dvC0AUbKjKkeynksqoSB7jz881bNBKwBz+KqhxEUhLWHZN+soorZEnWJVczxhmiRRM+xI9pA5bYg+4gccmljc53ZVrsre0vPPUHWN3eKD8SAH7bylzHlEaTYhY3Ikk3fcStj3DODk53w4WR4s0AsM+PjjOUalUiw6DUKUAyAp8qAeAf1x5rqximALhSm3k/dIYVJUBNMKUpwmXFIU4TDiqyrAmDSJ0uKpaocpKCrAqyn0FWBVlPKKcJCnFFMEicApkqVipUKbY9VuLfURXEyKpBCBiY+BjGp41/wAvj+9ZZMFC82QtcePnYKDvVW171cX8UgkhtVvGaHWQZTuKGwygucBgvAUtztxyMVkbA/CvBDuxx/n8rY/ER4uMgt7fD+Pwl9E9CyXil3aNIz4JAk348jU41+M5+6tnx8TNAL9lTh+jpX6k5fdV3UfTstqzrqr6ee1k8ke3yB9jimZjonVWnilf0dM2ydR3b+n3VWK3rnruKhCMUIU/ol8tvLu6kjSRePK7qV2A+cZ/0JqjFROkjLW76ey04SVsUoc7bX34qo6Z0K/t5I5YrabdCGVguynH6g4KkfR5BrFJNC4FrnLsMjkbRAW46jafi7eFE6W9s5lCzaxDiFf5zKhGMqz4wDjnP71ha4McTnvlvudPYLWW5mgZa5+G6qfVPUY+w1vbwfhIGYNKMK00pXwCqtqq5GeWycDgDyrZWxuzOOZ3ziVJjc8ZWigmemH/ALAeW7ljaSJFSP2uuZO7qSYwQM6HCtkjBOOaWfFGVuUilMUHVm7W76R6m6f6ghaFJCSQC0TeyVSOQwHzg/IyPuqY5HRuDm7hPLG2RpY7Yqv9a3PUIoHLz29vDkRr2dnuZtjoMMwAQkZb2jZcHnjNaMOyJ8gBvVZ8TJLHGXCtF57FCFzjOSSSSSSxPJJJ5JP2a9EyNrBTQvMvkc824qd0m+NtNHMvlGBx9jww/upI/vSzRCSMsPFNBL1Ugfy+FW/8Q74XlxGyOXtkQBMNmIzjJc4HBdUdBk+MkD5rmdHQgF2YahdbpOclrch7JVDb3LxHaN3RvGVYqSMhsEj4JUZ+66ksTJW5XDRciKZ8TszDqt/f+t4THdRXcDZVmREXEneUn2EfCtjDecAYOfgefbhZW5Xx8fZejdi4XZo5NK58V5zZ5QKTqpXB5xjI58fPPxXoCOzRXnQe3YPr3KT1SJi3dZGUTM7gnYgk6uwUtycGTH1xx+mbDENHV3qFpxQLj1tUHKAwrQVmCZYUpThMuKrKcKO4pCrAmTVasSoqlqhykoKtCqKkIKsCrKeUUwSFOKKcJE4BTJSlgVKhdxQhGueOOfvx/egoC9F6BcNawxQxXVk3DFF1J3GzM2pWQZAORkDjHivLTyCWQvqrXrcPF1MYZd0jqvU3to5bkpArRq8mu7zLwCWK+2PDHnk7eccCq1cqTD9VDIsNssySMqyIO1kKFLK45zkPkY+R8DmteFxRid2icvJYcXg2zM7IAdwKpOodEnt892GRVBwWwSn0PcOK7keIik+lw8OPouBLhpYvrafHh6qBirlQjFCFIh6hPGukVxPGmdtUcqM/9QP0HBrNJg4pHZnDVaosbNG3K06JCXkyszi4uO4yspcyM7atjIG2QBwOAOMDFR/QwFuWk3/kJw7NmVp1OzS5IYsgULh2i/LK44JQEYUcYJAwW2wABk8FuGL3HgPdegkxgjYOJryVlY+j4urWsqSz3YAfAxIWH9MnKtkH3c8YpMRGI3UE2FmMrMx5rHQ+nYeid6OeQxz57kF2M5bGFjSNFVn2DFmdcjbVQTqTikAk0FoJA1KserdfuOo9prgKqxr7UX5cjBlb/MR4H9IJHOSa9BgcH1XbduvO4/Hdb2GbKJiuiuWjFCFwr4/TOOTgZxk4+zgf6Coyi74psxrLwTttL22Dao2P6XAZWHyCD/18jyKh7czSLrwUsdlcDV9xV96htg8FtNEP+7qjIzEqZI8uNYmHyVyQv2P9TzcK9zJnsfueHAnn5rp4tjXwskYNBx4gcvJWfVun20FmIbaVZJ7mWKISDtuxJZZGB+EQIp+sZHOcVkOJkkmBdoG8FtGEijgLW6l3E96xdxa6u64lLR5XleFbYbjAJAGASSPJX+9dRr2uqQAarkvY5txknTu/6pE3QLgbERO6qQCyDZTkBsrjkjBHIFQMVCa7VeKk4SZt9m65KnkGKtVKZcUhVgUeQVWVYEwaROlRVLVDlJSrAqypCVYFWU8tOFWU6tMEqcFMlKUKlQu1KhGKggEUVIJBsKojuXtHQmRl0jvFjZcFtCY5BwSBw00gzxgDPxXmcVB1Mhbw4L1WEn6+IO48VJvuqy3MM6tcNhbW7YqHDBgs80Sg/JGpUZ8nUHzWdaVY9C6rLC8vYlb+ZNIJQpB0jE/TYy4I5T2TSjbjzn+kEK7dSFYv6juu1cyGeU9pbYLFsCJY5by4tyecnJgRGDfeG+eWY1znAN3Svc1rS52yqUJIyQASScAkgZOcZPJx4z+lesjBDAHbryErg55LdrSqdVooQihCv+h+nbi6iLRmIJsQN2Zcn5xqp4zXKxmIZFJVWV1cHhHzR3dBT+n9WfpHcgmSN2Zg4KSNgAooxynnisDmOxJzs04areyRuDaI36k66LK+tfUi3fbLRAaSKQS235mVDxqPsf6VEMRhla51bppZ2zwuayxohbdijOAdVKhj8AsSF/1Ir0Ze0ODSdTsvOBji0uA0G6bpkiKEIoQihCcinZAQNSrYyrjZGI8Er9jPBGCM1TLC2Qg7EbFXxTujBG4O4OyakYFi4hhR8cGMuuDxg+4sfjPBH9qQROA1N+I/CYysJ0FeB9N7TVlZtK6RKoZm4Vfkn5xk+AMZPxUktjbrQAQGuld2bJKl+keuNFNrbhSXZUaOQui5LYzxwDt/Vg8ZHzWPFQxysLhoRqt2GllgeGu1B0TPV+oyzMTKoSbJWQxgKrAZGCD7gccZzyAKjDwloFG2qMTOHOOlO2Pz5oqt61FZAo8lIVYEwarViVFUtQ5SUqwKop9KsCrKeWnCQp1aYJCnBTJUoVKhdqVCKEJ+wU96PXOS6rx/UCQCpzwQc/NZ8TE18ZzDYFacJK9krcp3IB9VupLcRhmaJwqgljhDgAZJ4Yn4+q83fcvVUnunyCGfVGVQSwmVhqNEDBm92AQrYBKkgZ5pXEEKRYVF649VQXaJBatuO4GlkVSE1TlVViAGy2DlcjCfrW/o/DP6wPI0C5vSOJYIiwHUrK13151FCEUIRQhXnRvW6WIWCc6o2xjf4Bzkq392yD+v6VwOlIssgeOP7L0XRMuaIx/4/uqL1f1xZp2dWBXVfd4Xx8k8D+9UYaUMYb5q3FwGSQUOCz/Swl27MWLKhXAAwpbznPkj/bI+cA1vwbGznO7hssGMe7DtyN47rVXFt+HtoYy2XuJpLuQBs6xqBHChx8HbbHwR+lRh2mTFvceFpsQ4R4JjRxr8qNXYXFRQhFCEUIRQhSz0mVrV7lAGWNwrKMlwvBdwAOQoIOP3+uck2KbHIIzufRbsNgnTML7oBZ+D1fcZYQaqyluw+se8CMV3A9uGZgiAscnhvus74A827Xn3/wDF0mzNhbQFDgr30R2jeTXU+FDasAc6iZtZJJMD8qK+QGPHvA+8Z8R1jYxG34OA81bG6J7s58vz3Kw9ZW0UjSXEL5w6pKMYAbUKpU45yAM+aMFK5lRuG+oVGPia+5WHbQrJPXQK5gUeSkKsCYNVqxdiqWocpKVYFUU+hpwqynlNOEhTqmmSlLBpkpSwalQu5qVCM0IVl6chaS5iCY22yCeQNQWyf2xWXGOywOK1YFubEMHzZbjqdvMhiR50YTTIhXTUlRmWQDk/+FG9ebLzS9TlWS9T9RjaAIjiSed5myNWWGAvIjZ58ursB+5PxzpwcDpXjkFlxmIbDGeZ2VEOK9KvLIzQhGaEIzQhGaEKv6z0M36rErIsmw0ZzqoPjDH4BH/lWLHxCSEniNVv6Om6ucDgdCsje+ipoeGls2OddYp45XJ/5UJIH6nFefjhe8gAL0UkzI2lxK2fSrMQRKg+Byfs16eCIRMDV5TESmWQuUlUAJIABPk45P71bQ3VVmqSs1KhGaEIzQhGaEIJoQtJ6U9Rm0inDRu6IjTcEALrgMCW4BbjA+wf3rkdJQhzmuur0Xb6KlIDmHYaqp9QdT6fM7dq1IlDZaS2Ebox4JGSRGynP5hknU5HPNGHE/DULTinQEU40Um3gt5FVokvN1y0moTYnV3HsAKquRoHXwxAAOMhnySNJa6u60scETwHsJ70vr9pHClyge6ELJ3QTGTG0u0YRA7e4uS6/Py2fBxU2VzqNC9u/jwVjsO1odqa3Wa+BnziutwXF4pl6QpwmDSJ0RGgKXKQhqwKop9DThIU8ppwkKcBpkhTgNMoSgalQu5oUUjNCKVx6Vl1uFIDl/EYQ4O3Oc5IGoQMTn4/XFc3pQ/pAd66nRLf1Se5W3qv1BLBIiiMGfVirOQYkjfYMwVGzvlVGSBwTg+a5eGwxndXBdXFYoQNvisZbRaD4LHljgDJPOa9FFGI2hoXmpZDI8uPFO5qxV0jNCKRmhFIzQikZoRSCaEUkooHgAfsMUAAKTZSs0KKRmhFIzQikZoRSM0IpGalFIzUITUsat+YA455GeaVwB3TNJGyPFClOWV89vIJIiocAj3AlTkYwwBGR/es88LZW5XLRBM6F2Zqe9QdUnuFiE0lvqcyhIgdsgsoL7EkY2xj5Kk1hw2HYyU6mwuhicS98Q0FOVM5reVzgl2gAPcf/hoVD84yGOuo+yQTx9ZrLiHgNy8TsteGYS7NwG6rWYscgag+F8kD4yfuhmbKM26h+XMcuyIjTBKVIQ1YFWU+ppwUhCdU04KQhOK1NaWksNU2lpLDVNqKXdqm0Ujai0Ur/wBFwu0ztG6Kypj3oXB2PJGGGDx/vXL6UJyNHC11eigM7jxpUd5ed+eaUuZMuQr/ANJVeBoMnEec4GfnPzV+AZli1G6o6QfnloHQJG1bbWGkLkkAAknwACSf2A5pXPDRbjSlrC400WuuCpIKsCBkggggcDJB8DJH+tQJWEWCmMTwaIK5t/tyf0GQMn6GSB/cUxcBulDSdkbVNqKRn9P1/cff7VAcDspLCN0bVNqKRtRaKRtRaKRtRaKRtRaKRtRaKRtRaKRtRaKXNqLRS4WqLU0kFqi1NJtmpSUwCaYDOcDNKnCac0hKYBN3lw0gRWK6Rg6qoxyfLN9t+v6mswhAeX81qMxMYZyUYmnSJMZqApIT6GnBVZCeVqcFIQnVamBSkJwNTWlpKDU1paSg1FqKXdqm0Uu7UWilK6Z1J7eQOh8cEf4l+RVM8QlZlKuw8roX5h5qGjceMcnj6yc4p4wWsAKSQhzy4cUrantJSegyyOqgliU9o/M6APsAPLe7UlR5wD/TxllIEjXP2/daoQTG5rPq09FIihAj1dpIyVA1cjCIZoNn14KDPIB84Y/qcskhz5mgEXuOOhod62RxDJleSDWx4aiz3JcNr7ZMxTBjGwERYbuFmt2DKdPHnOAdsHX5wPncS3tDfettDp880Mw7Q13ZN1te9Ea/PJchswWUaTNsyh0VlDQAhTlzqfs8kALqQ3Phzin0dQK2NbpBhI7GhN7i9k7+EDdsau6hZNtfzKiGPBGoyzHbAXxk/HJrO2dzcxuia91ofh2OyjLYF+1evgorWwKOe3NgRSPtuAqsoYiJsr+YEBSOGJ5wBV5xD/8AIb1/PzRUDCx/4mqu79vmqeuYVZ5SqMxEs+saY2YB4xwQpJA2JwM/pgAmljme0AE1oNT4FNLDG4l2W9ToOOoTEkSKMe/Y9053UhNIUl0IC+47FkJyPHAHirWYiQm+GnDezV/uqX4aJorjrx2oXX7KLvW+1z6RtRaKRtRaKRtRaKRtRaKXNqLRS4WqLU0kFqi1NJDNS2mATbNSkpgE0zUpKYBMuaQlWAJnNJaakiNqgFMQnlanBSEJ1WpgUpCcV6a0hCcD01qKSg9TaWkoPU2ikb0WopG9FopG9FopG9FopG9FopBbPmi0UuAgfAotFLgC5GQNcjPHxnn/AGpXk5TW6ZgGYZtk4yxZIydeMe0nXIbIXxkg68nHGfms2abKNNfn87LXlgzHXTz+ct0pkt+OXbgZypX3ccg4PB8eOBnHI5rvEHgny4YcfukTdvI7YOOclhz54+T8f7j48Voh6zXOs84j06tJOPoVfaz0jIotFLu9FopG9FopG9FopG9FopG9FopG9FopcL1FqaSS9FqaSC9LamkhnpSUwCaZqUlOAmmalJTAJrakT0kpUBSU8tOEhTi0yVLFMlSxUpUoVKhKqUIoUIoQihCKEIoQihCKEIoQihCKEIoQihCKEIoQihCKEIoQihCKELlClJNQpSTSqUg1CZNmlKYJpqUpgmzSpl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103438"/>
            <a:ext cx="58388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PEhUUEhIQFRQXFhUYGBcVFxUVFRYXGxcXFhsYGBoYHyggHhslGxYbIzEhJSkrLi4uFx8zOD8tNygtLisBCgoKDg0OGxAQGi8mHyUwLDQsLSw0LCwsNzAsLCwsLCwyLCwsLC8vLCwsLCwvLCwsLCwsLCwsLCwsLCwsLCwsLP/AABEIAMIBAwMBEQACEQEDEQH/xAAbAAABBQEBAAAAAAAAAAAAAAAAAgMEBQYBB//EAEAQAAIBBAEDBAAEBAQDBAsAAAECAwAEERIhBRMxBiJBURQyYXEHI0KBUmKRoTNysRUkQ8ElNFN0kqKzw+Hw8f/EABsBAAIDAQEBAAAAAAAAAAAAAAACAQMEBQYH/8QANhEAAQQABAIJAwMFAAMBAAAAAQACAxEEEiExQVEFEyJhcYGRofAysdEjweEUQlKy8RVyomL/2gAMAwEAAhEDEQA/APLVQfQrogLmEpYjH0KaglzFKEY+hU5QlzFKEY+hU5QozFKEQ+hU5QozFK7Q+hU5QozFd7Q+hRlCMxR2h9CjKEZijtD6FGUIzFHaH0KMoRmKO0PoUZQjMUdofQoyhGYo7Q+hRlCMxR2h9CjKEZijtD6FGUIzFHaH0KMoRmKO0PoUZQjMUdofQoyhGYo7Q+hRlCMxR2h9CjKEZijtD6FGUIzFHaH0KMoRmKO0PoUZQjMUdofQoyhGYo7Q+hRlCMxR2h9CjKEZiudofQoyhGYrhiH0KjKEZiuGIfQoyhTmKSYx9CoyhNmKQYx9ClyhTmKQUH0KigmDik6D6FRSmynVFMEhTgWmpKSnAtNSW0oLTUltLC1NKLXQtTSi13WilFrutTSLRrRSLRrRSLRrRSLRrRSLS4oC5CqrMx8BQST+wFQaGpQLJoJ6fpssah3ilVT4ZlYDzjyRShzSaBTFjgLIUbWnpLaNaKRaNaKRaNaKRaNaKRaNaKRaNaKRaNaKRaNaKRaNaKRaNaKRaNaKRa5rUUptcK1FItJK1FKbSCtRSa0grS0pBSGWoIThIxSpk4gpgkJTiinASEpxVpqSkpwLU0ltKC01KLSgtTSi13WilFrutTSi1YWXSHkBdhrEjIJGJUFVYn3BWOW4B4GfFVPka3Tir44Hu1rRbTrnRbSxRHWOKTaRAA75Ojclv1GU8/52HHFYWSyPJFrqDDRjgqX1n0G1tUV7edSS+hj3EhzgtkFfGBjOfsf3uw+Ic92VwWTE4ZrG5mqil6PMjIjROGkXZFIwzDn4++Dwea0dayib2WUQSHSlrunXdra2lrcdr+eO4QEOC598RLk5OpAzj7H1XLxczmPc27+Wu70Zgf6hrXAVXH2VdefxBkfZHitzG4KsmHzqQR+YHjj5xWWN0rjbQuzPgsFEMk0lE+H2pZVmViSgYLngMcnH74Gf3wK70Jc5gLhRXisS2NkpbG628DsjWraVFo1opFo1opFo1opFo1opFo1opFo1opFo1opFo1opFo1opFo1opFrhWopTaSVqKU2klailNpBWopMCkMKWkwKbYUpCYFN4pU6cQUwSlOqKYBVkp1RTgJSU4BTUlJSgtTSW0sLU0otd1qaUWnrO3EkiIcgM6qT9AsB/wCdLI7K0lXYePrX5StH0poxd3C9SjLyMVRUjV2Zpjke3Q4zjABP+L45rnvDsgdHsuqyenZH6FIEKnpcUkigMt2Uy2CVj1LsuR8ZyaLPWHwWjgldGtjdXsktnZ2/ZUOBGcRq0bh1zIT/AFvsTgeAAPijNkjp51Pqs/VZ5M/DlzV5N1Bbq66e2jRypNJFKjHZlZNMDPyPcef1P1VYZla5aaTvqf0VPdzGSB7bTngsy6kkk8KpHzXOfG4m12MHjoYY8pB8q/IXOm/w1SMFrmcc+Qg1X+7N5/0FMyN42cfJRieko5LqMa7kgWeH271Gmsbfp8RujLCbgMzLCWVtoz/LWAKrc5XGzYPOx8Vp/VNMBNLj5ogXSOaLIrw2rTy9FgOTyQoJ5IUYUZ+APqu21pAAK869wLiQu601JbSo4ixCqMkkAD7J4AqDQFlSNTQSprZkxsrLnOMgjxwagEHZS5rm7hN601JbRrRSLRrRSLRrRSLRrRSLRrRSLXNaKRa5rUUptcK1FKbSCKik1pDClpNabYUpCYFNMKQpwmyKVMnEFMEpTyinCQp1RThISnFWmCQpYWppLaUFpqUWp3RrVZp44321ZtSVZFIyPOX44POPnwOTSSuLWFwTwtD3hp4q+sfT8lpMDN+G7YkjQysWeJGYK8cmFdGKnOuScDLZ8VkkmbKzs78vuFvgifA+zttf2W0sI45L+4a1RXjJjS6YSj/jqe4jxDB/Jt7iGHwACVOcFnIAfL910d3aeazvrnobdyGwswNZN5jEpYMuAF2Z2fGrc4yMjQ4PJFXwOabfIdlRiXSaNj3KTF6Kayc96za+jZVwYmZWjceRqDnB+/0B45FM6cSfScqsw8To2ZXG1p/S3pSNQs01pHDMH2RUklbQfG2XILf7eKzyyk6A2Fcs/wCvobqxfuQPKkDkkmNmUKzHJD6+OScH9cfFasPkkbTt1llzMdfBYaXqUshzJNK5+2dm/wCprexjQNAskgceJTd1c9wquAdRksVGxz+UBjzryTjxzSNaC+wqZyWsDSka1fSxI1opC9D9JdPs5bcOGSK6EMh2/wCIYjE4bvkMCFOWQ4+RwPmuVipJGvLTt+eC7GEiicwOA1/HFZn1J6pkv0hjxiOMBmc4LzyBSm5wq6rgk4wPzfGKvw2GLHZ1Ri8U17cgGqota3UucjWikI1opCNaKQjWikI1opCNaKUpJWopFpJWopTaSVqKTApthSlMCm2FKU4TTCkKcJoilTJyMVIUFPKKsCrKdUUwSFOqKcJClgVNJVf9KsbeWJYk/m3sxdY1yUSHUx8yZxnKszA8j245OaySzSNfoOyN1uhgjdHqbcdkz1azuH2edXJiHbkHbCpCFKhVJUBSWL5+c+c/VkLow7K076hVzMlLczhtofnmldR9LtBJbpM6AzcR8syx4OgDjHtAZ8cA4yePNVtmjJJY3bf8hWOgkADXv32/BV90O7i6a2oF33EMsdw0duB2lbP84M68xqyqcOM55AxkHNPnkNgdk7fOa14fJEMpPaG/zksivV7iSU3TOwuCdthlACB4UZOFznjwcnI5Na4YP0cpGp5rDPiP1w4HQcls7D1+0EYSS/s5HXJd3tr5zkksRtGoUgZwNRjAFct0T7PZ2XXbKyh2hqryX1VdI8cbNbiSUExqbDqmzgY2wMfGRn6yM4zVKuUa+9bSxCXuy2irEQspaw6pqm2NQ5K4G2wxnzsMeaEKruncMjRdOsZHdsDPTeoxIvBbcl058eFVjz9ZNW9fJVZj6pOrZvSzvqnrUl1cuksUcbxaDKxyQFgUB2eOUdz/AAhSce1fAzit3R4Ouui5vSRGmmqqsV06XJRiikKxsOrNBBcxKGzPGEBDEBQTq5K5wcxlgCeQcY8ms0+H6wtPJa8NieqDhzVaFrTSy2u4opQjFFIU/pHRJ7xiII2fH5jwFX92bAH7eeDVckrIxbirYoXymmBNdUtUhk7cc8cxVV3aPlFkOdo1bOG145H3jyDSwy9aCapNPD1RAJtRcVdSoUuw6VNcbdmKSTUZbRSceB/rz4HNI+RjPqNKxkb33lFrcQ/w5L2UfAjuiwZt9jhSSAnkBcAhjwxyCK57sdUumrV0m4C4hejvmixXX+iyWMxhl12wGBU5VlOcMM8+QRz8g1tilbK3M1YJoXROyuVaRViqSCKhME2wpSnCaYUhTBNOKQpwmiKVOlxipChyfUVYFWU6opwqynVFMEpTgFMlKj+jesPPO8aSPHNq3ZMO69wjkxlg2VyoY58e3H61y/6wPOWQac11v6IsGeNxB5K9ub66uIpS0hFuzQs0an2HPMZzIWkbPbznY/lq+KCFjh2rPBUTYid7CMtDipH/AGNe5jIhkAij3i7pSFQqyKWClyACHfOHKk8nxjKvxETC4tF8+9MzDTPDMzqrUabK9g9UX95byZe0CmCWR1lgljdoNcBsg6nbf26/OeaxuZADRJ+fhbg+cjYfPysPBCURRzjUYJ/qH2Puu2wANABXn5CS4kirS9adLa3NmVuYifw1ys11a3ME13bwTPGrEqFdlA9zsE97R+SAD4GvncRH1chaF6XDSdZE1xTHp/o5trRrCSHqMiTxXImnFvN21kISOE9tozIdUhXUg4GxyP8ADSr1Ml6i8N/FPJZzJbR2gR5/wtx3O5oU7b8ZKAnghce7zUgEmgoJAFlec/hwLiV17erCPiOKSBEIQAoqOScDx585xxXXwMTmXmC43SEzX0GlSMV0FzEYoQjFCEYoQjFCEHihSp136iS5tYrS2Ei265aZmARriUlgQQjHMQB/qJzheBqM86KPr5DI7bgunLL/AE8QiZvxUOOA6kqp1XGSB7VzwMnwK320aLm049pXXp70tLfKXjaFVVgp7jlSTgHAAB+DVE+JZEactGHwr5hbape12jwxiOJGiX2jSNWX8uP6R5I/WuC4lxsr0TQGigmeo9XjhyAe5L4WGMq0ztgkALnjx5bAAySQKhSvLfU/p69uJpriZrZpFQHsxOGeOMZIQKBsxXY5Y+STjjgdPCTxRjLepXLxkE0hzCqHqsP+IU45HuLBT8MVClsHxxsP9cfBraJ43PyA6rAcNI1mcjT39EsIScAEk+AOSasOiqFnZNMKUpgmmFIU4TLikKcJoilTpcYqQoKnWtk0iTMpQdqJpTs2uQo8D9T/AKUsswiFlNDAZTQ2VN0XrDTyrF2nLOcDtKXb/wCEcnA+vo1nZj/8h6LS/o//ABd6rV9U6RJaNEsuoaUOUUHZiE/NkDx94/f6Na4sVG80DXiscuEljFkX4KEgZw5SKeRUOrtHG7oh+QzKMDA5JpnYqIcUrcJMdaVd6bsI+8JbaaIPA4nXdtB/KIfTP+bGATwSQPmsEkUWQlhvVdGOabrAJBWnkvZR0r8TZYVoIp2e+tVRjlZES5mVUQ8EsgjDKQP6TkYPGNji1wI4La9oc0tPFZ7pMzzwtBd/iWjCS29trHI477HJDFfzFdOFLABQwPHjdPkBEjO4kLBB1hBik7wCrT05eiYKl5GypZRjKLFuXGQBsFySiFAfaOScnAHNWJiObM3Z2ytwsoy5Hbt3WjextOu2qtHle33EjIDKI2OOdTqSpwpAOOD8HwrJJMO/VPJHFiWfYryW/tTDK8ZIJRipI+x/+/8A9rtxSCRocF5+WMxvLDwW19DddnjVYllgde2+kOCXTVyzSPr7hnufPGFGMnIPKx7AHl1Hguz0c8mMN04+K346hNGAZY4ipGS0bnKgDOWDgccfdc9dFHWLqZ7YvZNb7kAh5iwiVflzr5wPjxTNq+1soddaLxLr11HNcyvDjtkjGG3TIVQe2f8A2eQdf0xXewgd1YtedxuXrTSgYrSsiMUITkEDSMFRWZj4VQST+wFQSALKloLjQGq21t/DSYwl5HCyYJEagOc8YGcgZ8jzjx5rnv6RaHU0WF02dGOLbcaKxt7YSQNrLG8bc8MCPHBwfBH6jit7HteLabXOfG5hpwpRJ4t1K5IyCMg4NDm5gQoY/K4O5LvRelOf5UEUr6gEBQXcjChmIXwN8/tkVniAw8YEh47rVMTiZC6McNlIi6TOkf4iaO4No14sU6RKRI0caezCnll3lkU/5gPkDHOxLyZye7RdPCRtEAB56+Nq8t/Rn4+7s0k6fcw2jd6abd3ww5EQbX2xOdeUUjh88cYzPlc/6lqZC1n0ilnun9PCKttNblL5LzvSXLvEgWGFMRxwTyN4JCgDnx+gxnMjBuQt0eCxMgtkbiO4H8Kf6f6RcSXAawt5W/8AWZS13CqtazlW0K3a4MxZwvByPsck0wIOypfG9hp4IPfomYvStzJDbhOm3KT2y3Ut3LNHh7uRs6wqeWlVh7TwRhz+uZSKR6f/AIfyd+1iltp4lNiS06xjCXLSPL/OJI5CHt6nnhf3q2GUxuzBVTRCVmUrdp0qz6Z/3sM6AvouW2BV2C8DjPGWH0ozzinkxMkjcrkkWFjjdmavOPVHUBJc3ZUdxXlUxuCpUajQlSBkqyjxnBIU/vEOIdGe7kibDNkHI81SKxPDAD5Hgcf3NbosW195tFglwTmVl1XYojI4RMFicAZUDP1knGad08Y3KrbBIbAGybntnRirKysPIIORUhwOoKCxw0IWl6sLSeN5lk1aMasApy8hIC8fIPI2H3z4rFFJJGQ0jQrdNFHIC4HULJ+pumM1ssxbIjwAoHhJC2Dk4yO4rAjnBI+6jFFhdtqpwgeGDUUrb0xZTp0xX6dG73dzM0MsqcvBGoyE2/8AD24O3HB/5cZFsV5Y9Xt7Tq9ha91ClrA9u8oPtFzIr7sD/wA5AP0Sc+DQhTek9Lv4DY2ix3Nv+CuWaaZXC2k9u8u3cbByzYBGCDgE5xnFUyTsjIDj9/U8h3lO2NzhYVZ6CEM3VuqTpxaFLhMqSMiaXAC4xjZVcjwBgU0kzYgC72BPsLUNjL9B+F6h0H0DaiON54I5JWhxJuzSjdz3GKFjx7i3IHOQfOc6G4hxFtO/KlSYGg0fdYONfw0mISUEcjFADwDgoDz8heM/GTXohCx7QXDgvGyYyaORzWu4lQep9bnYzANKzSoEck6jUFteceMlj7f71S6CMdlrVrhxc7qc6T8nuTHTupT2x2hlaP249vG3OefvHx9ZP3TSwtee0FLMS6MUwpV3eQyxq3uW5LOHULxIdtu8xHAGDjAGSf8AWqYHPZJkrs8O5apRHJCJL7XHvWh9Bzwx91pbn8OwXg5iG64yVxKrLwV+Oeap6Svs8lp6Ly9rn+y3N31G2toI7m7mlZJGBjBDlSWBdAIolwfaM5YHGPuuW1jnGmrqve1gtxXkvVetTXZlzJMlu8jstuG1UIeArhD7uAMqSQDnFdnD4JoaC8ariYrHuLiGHRXdr6EuZIzInZ0C5HuI2wu2FyB8+3JwMj65pjjomnKbSDo+ZwzCll1ORkVtWBdxQha/0L0dpSXTQvg6/wA+e3dVHtYgxIcg5x5+PFYcXKG6HbwB+5XRwUJd2hvw1I+wWgvOpLLLOUlOqTPGf++X8QDr+ZQqRFeP8pIrHF9I0/8Alp9yV0JbzHX/AOnD2AVJ6jkYu1tLA7P7dJGvLqWFGdW0cl04IGSRjnBAz4q2J5+pn+rR+6pmjB7D/dzj+ymv6VEGs0otWRo7dUIlnh1dYhsw7cRJLEbZODx90DElxLQTueAPHvKg4UNpxA2HEjh3Baf0xcQxQPgQKYsnKvLJ7Wwfc8kYbkrjgHhV/QVlna5zxvr4D2BWuAtaw7aeJ9yFmJLVruURRSQbNKssi/jb3ZymG/KYgAfanu8gLgY4Ivccgs7f+rfyqA3Ptv8A+zvwrjqPp24uJEt3uBFZqD7EkzNKSSSDkD25JAznhRwTXGmjfK/U03uXqsDjcLgoMzWZpubth4fAf3qPVsth0l7S3jsreVriXQtId+2oeNWZtskn+ZwMgcH6xVseDjIOmyzy9M457rMp8tB6Clb9X9FxKO/0+X8NMDwVciJ+fyt5x48Dj7FZ34YDWPQrdhunHOHVY0dYw8wLHh8vkVo+lyzlVFwkYbQFnjfZC+SOBjOCuGz+uPitDLy9rdcbEdV1p6m8vC9/gWLn9aYu+2oMjSXDwJF71VY4p4oJCABhpCzSSZPASHHHJM5hdKqlleqdbiuESwjkR5Y7iURkhiO2JzbxxKUZf8eRk4CQgn4NSoVGlshDyugcRCUlOxcgyrED3CHEpUIr5QsTjIOM1Fi6U1xVr6iY9g4NwqL2vbdqzSW5kJVHjlBJkiLAhkLMRwfjUyoVGHiSc7OusTxly4YYyyDXUMrPknIbtkYP0KEJnrnUknnaRWGGCcbLwQigjz8EEZq1uyqdVqBDwQcDI8ZAYf6HiutVhca6K1fpTpEFwrH+WboFtRJjR0K6shQHJQqzAsB7cjGcYOPGFwocFuwQaQTxVF1j0q1s0n4K6e2YqWltpZDC6oPqQHWWMltVOec45IbGEAnZbyQN1T9N9EdyCWaW9sodIy4RpA0jEDIUqDlcnj5OSODTOY5v1BQ17XC2laKTpvUM2kaSyxW8EcBllmleO37pbualifeQSqhFDH4A5rmYZonbI8/3EjyGg/da5T1ZaBw18916p6P9M26HCIyokpmKnH8yVm3Vmx/SmBqp8FEJ5HNHR0pnfmP9jQPMnX/UKzEsEbaHEk+XD7rYdNbBdP8AA/H/ACt7h/1I/tWrCOoyRf4nTwd2h6WR5KmcWGv5j3Gi8r9S2aQRzSaTlgxGcgIWZgq/05ALsOM5CkNz4r1DMS+gBXd8v356LyT8BGXkuvcknh9va9qKxq25xy75JyxyeT9c/H6VrEWm6oLm3oB3fOferYdB3hWaNZDIQwJwx4UkcAJ7s/QJxqScfGd8rWyEH1+FaWxF8YIvw+D/AJxVVDFg7DOrAa5O2R8kHUcZz+3jJ81fE0i7NqmSqFCk8tvDIQLhXaIHJCCMvwDjXuArmlxUHWx5eKswk/UyZjtxU31Dem4mjbuyuohDBXlMmjOSMEAKiMFUZARTzznjGXBQBriddOa2dIT5mtAO/JQsV0lyVIk6hO0PY78wg+Y1bVTnOQSOdTk5XODnkVndhY3PzkarUzGSsZkB0UYLitCzWr/0T0aO9uhHKToFZyBwWwQNc/A5/wBqzYuZ0UeZu61YOFs0uV2y1/UrqW3S8/CsN445NFE88giUSICwilQRLomSACfy4GQa5haHhubiRrQHuDa64cWFxbwB0sn2OnooV31aCGxtxbyqXCM0gWedJGlIDOX7X5nLbElyv6eaUhzHuaR4aA6eZCrkkuAPafHUj7KXb28kawzzajcL7je3wYj8xXAVsD/LsRTte14Ib/q38psjmUXf7OWl9UXAMCMr4DOpB708GQUYj3QqWP7EY/0FZ4B2yCPYH7rRObYCPuR9l53/ABD6jcW/4W3tppUkve0qyC6un1BMYONgNQXZfcPdrtwM1eCDdja+AH2SNaQbvlxJ+65D/C60aQwdxhOMkXAmlM/cA22MZjEeNvps4+c81BeQzN7UK+9+ycOJfl097+37rvqi07PXukRl5JCkMa9yQ7SPhphsx+SfNUtNxuKtP1BVH8WPSEEPULVlaYm+nfvZKe3MkK/y8LxxK35tviniecp7kr26hXn8T/TsXTehC2hMjRrcIQZCpbLM7HOqgeT9UkTs0llM7Rq9F9Mj/uVr/wC7wf8A01qh25TDZZz1v6YhkAuFj1kViXaNnid1YBW2aMhjnAB58ftVMtgZgrGUdCquL09ZXdxhbaLsIkZKlfbsECqOfGBxjwdD9nKtdnfY2UkZWqT0/wBP27WzwlB2ZTLopIysZZ8aHyP+IxBHgNVjNdUruSzFreWksjrEk8vbIVZLieWaBYzlZJQJZMKFGQDwTsMcE1oMLg0OOxVAmaXFo3CY631jp8REkMUE8+cLoB7SuDsXI9ozjkZJP3g4GQvcaAQ+ZjBZKwV3H3HLKkUYOPYgwi8c6j4GecfrXQZEWtpc18oc66T8YrQFmcp1thDlmkX9IyRIRweDwAP1P+hqH9oVVpo7acxNfdSL++e6YNKF9owgyx0QAAKMnB8ElsZJPPAAEQYcRoxGJMmiTESpDKSGBBDDggjwQR4NaiwOFELI17mm2nVaz0a91JNmFbJmRcq1wGabQswbtsSTgagYGo/Ln5rhTYRuHprNvh9138NijOLdv8Hstf0uPqKl+3+CwXfYuJCQc+3UDXKYPjzkecHjl4RsIL+qBGut3v5/sujMZDlznholIeq97H/o9XZBsV7vIAUbKGyMhg3H03zgGpDoW4ktH1kAnwGg7lBDzED/AGgrzi3f+bILgpybhdtSQCQ6o2MHByQeBwea9W0vMQ56bLxrhG3EkjbXfnR/dJ6gkKZMcysP8JEmfjwSoBHzzjHjnybGSu/vH2UvYz+x192v4+d6mdOvbdY8Svb5xJ+aDd1yAF93aOcEE8k+ay4gOLzlv1/la8O6MN7RHpr9lYWHTo+oJMtubXuRpG41jaLBHtZc6L7SMkZ25/tihszoXguuvVajCydjgyr9NVnZ4GjYq6srKcFWGCD+oNdhrg4WNlxnNLTldum8VKhGKEIxQhXHQrPDxPIE7cshgUsNvewxkKAfHjPxnPGM1ycfiwHjDxuIfWbQcAdRff8AZdPAYa/1XgFu3mVC7c1pKyFpI5UJVzExVgOM4YZIBHOfoitrnxyQ5nkV31v5rMGSRT5Wg33clPNreXRlsoo7hljb+YpuZGRU3ZlU7th9hjnjIXOMk1j/AEmhjnUAe7f5xXQcJjmAsnxNfjw+ylWttMLG8B21t3aNx35QobK50iUGNxk45I5zVPSE8TdXch/a07+JVZhcyA8vE86223VzAZFltoGknjVoDKTFc3T5QYUKF4CnJ8DgY84GDmdiowcrd6/xb/K60eBkMXWO2urzu5XtoPfyVpB0m8eV2VrgwkLoJrueJ1x5yYtgc/3+OaIZGtb2v9Wn3v8A4jEsLnDINuIc4X5V78d131/6Pmvra2aBlS8tSrxszs4yApK7uMkl0QhmHOvPk1DZGhxvYoymhzHmsH1713exExz2VzDdMOCLu4WLbAGyRocEZ/pVj581shiL29iiO8D7lUPb2rN+RP5VP1v1jJcX1teiBg9rGgZG2I2G5JJ8hfdnJ5q6PAdkhzhryTGTXQKL6n9V3nU5oHljVZISWhWKNwQSUbOGLFsGNT9cGr48HAwHjzs/8QZHFQereob2+XS4nnlTb8pA12Xn8qgDI/2q1uHhZs0fPFKXOKZTrN6qgC6v1UL7QJpwoQYHGGxqOPHHim6qL/EegRmcp/Seu9QMkcYurzWU4/mO8isn9RAlyCNc+KzYpkDYnOc0aD/myeMvLgFqurdVn7b20CMEk/4sq5LFR7TEuPGfk/RI+cjh9HxMce2a7k+OlexvYBKyqW6ocqNSAQCuVIHggEeK9AYWcl58TSXeYrWdYigtemJGOZLhY28kM5yrkn7Vc4x45/euWS589cAV1gGx4e+JHuVi2FdErmBMkUidLiFS1Q5SIxVgVRTyirAkKeUU4SFWPQuofhJ0mC5K58HBwQVOCQRnBPn/APNVzxdawtVkE3VSB6T1T1M05uri7vL2N4pUjit7SYWpVBnaXVyduQB8kbE5IxjzjhRpenYC5uZSPVfWGvDPGolWRj0y0DtIzO7SDvkFVAQOGjYMVAyfrJBXKN61UgnyWdtIHkupYocHMtwFZttNIc4OQMnIx48ZBOBzWuPFFlkDdYZsC2XKCdB9ym7+zuVdwyhO3a991LggIzKgJ1yCxZ11HyCDRJinOdY00RDgI2MynXW78OH5TQWQiQExF4kjdgXGX7gVgEP5dgrDIJHIIqf61wAtN/4nO45QeGnLTT1Wv6BcT9Nkk/DTWb92IEuO5OIEBPubGvuXzgr9cHPNsYZihd7KueGbo54bIwi+fd5JfqWSF7hpILgziT3EsrI6sAqkMGAPOAc4A5IA4rfgS4MyOFELmdIBpeJGuBB/ZVeK3LnoxQhGKEKVZ3kiPEwl1ELF4w2xiVz/AFMqDLZxj9j8DNYcVg2SXJXaqrG9chfOvhW7C4t8ZDL7N8dvnzZelx9Bmu12n7ZeUIJJUPtaJTssca5ICnySM7Z+OMeblY6XKx+jWm63s7a6D57+kYGtOcfURV9yY61Alw80nT1nF0qdozRnSJiMDVufcQBgNggEDniunE/qiGzG2/47n+PVZ3DOCWb81G6e/wCM6bc2iRLb3MYCzJIdQCcN3M/TAHk/r58nNj8Pf0usO1B8/v8AO5I5pmiLNjpf3Tl70ySb8LJazWy39tED2+4JElhPAJ150b4Pj3HHIBrK+JxIcNCuvhcU1kboZW2066bg8wtDB114E7nUfw1quQoJlBDMfgFgvOAeMHxnNWsa92leizymIfQTXfQXj3rn+J9xel47Vngt+QCp1mkH2zeVB/wjH658DvYbAMjov1PssbpCdloL71NaPcWc0l7HJ25XlYIJe22LbVHMbAmGTuar2wxHBbyTjO2CQMe0M3FcOfPiK413J87eajdO9VWhkuJZZ1DXdrYJN7XP8zV4ZweOdEIP6/GaZ+HlprQPpLq+49VGdvNPz+sLaS+jlS5iRfw1xCdxMgK/iNo4+6mGiYoAQ4BAxjGSKUYaQREFvEHhy104+CM4vdRun+o7RDOxu8hLu7lBkVhJMktr2VKBUAJ7mR8cDJ80z4JDQy8APCjf2UBw5qOfVVq/T+wZf5y9MWCMayEtLIgWWEe3GQ0ERz4O/HzU/wBPIJc9aZrPgNj7lTnFLYXXSbi9RXhZURpUZRcJMO1GLdY2xEwUq+4IAUhSMnyTXLkYyy15PlW986Onjraua4jYJjqvToulRr2ZZElnuI1BGhLMzqZGBcEqugYkZx4+6VrHSOFnYd2w8AlfIGDxK8zOOcBgMnAY5YDJxsR84816CO8gteblrrHVzSLmRnKliTqgjX/KgJOB/djSCNrXFw4pzK5zQ07BRnFBQEyRSJ0qIVLVDlJQVYFUU8oqwJCnlFMEhTgFOEh2WitbTp3et07UU7o8UlxNK6IHMhVNArg7qm4YrwBpznmvIykskLeRN+q+jR4d2IgE5A7TeyAAaDRoTyuqvUlaROt2TXWI7G3a37skr3eqgd+JDI0qjXkjI9+ckuMeRlOt10GnNIejS1nad+oapnHU0OO+5rgBqoVve29yY4E6JbNDpLcxIRHv2wMb9sJhTIyqvk5yvkYNAlcTQCeTo6KOMudJsQ3bS+Na2co30TV8n/as4tI7S3t3dUN66ojMqRlSkRbUZ1CR8fDADwpqMznHLtzVzcNBhYjiH9q9GAir/wD0Ry5d3eRVb1RLSzYa2aSTfz1RnjUdlk9kYHeUhygO7sQcu6gHAwurC4d0rsrVyeksVHGzO82TVVRO2pNba6Af2tFUNLzMNgFOctz5GcAnOeQOMZA48DAxXfiwMMbszRqvL4jpbFzx9U95LeXzfuvZS8VsXORihCMUIRihC3foH0zb3kDvOhZhIVBDupACqcYU48k+a5eOxUkUgDDwXW6PwkU0Zc8Xr+Ej1R6zlSf8LaMIY4v5UkrBGJb2DMec66DYEkHnPHHObD4MzNMjlrxONbC4Rt7lnfTXU5untLNHITAXI/mK7xy/zNQVIxl+c8AE5JPAOL542yVbdTy324j5+aosQW2QdBz2OvA81rb2wF613biUrPMls8k2pWF4T/RH7slCqhT5HvIy3uxhBILXOb2RpXv6rc7tAtae0dbUzpno+4spUkhvcqAqukgbQoD+VV2IA5OMYwf3NWSYmKRpBZR4UqIsLLE4EPscQUj+JAjhltLk9pnV2i7cg2DRyLlzjBxgIef837Arg25y5nMaHvCbGOLA197HUdxWb6n/AAdil99ndiNfJjcd1VzzhZAQ2B/mBP61qZ0k4aSNv2V3VA7Kil/g7fjkS2LD77ko/wDt/wDnV46Sh4g+35UdSUQ/wdvmIzNYgH6klY/2HbH/AFoPSUXAH2/KOqPNWtt/BR8jvX0aj6SIkn9izj/pVR6UH9rPf+FPU96n3X8MbGy7Rk79y0kioFeZIF8Mza6gEtqrEKW518iqv6+V91Qruv7puraFfWV5YdNM2trFb9lULGMJLcHJ1w4j2Yc+Msc4cnAFZpDLIBmcTfom7LU3e+v42tJJ4IbgspRAJI8IJXGQHZSRhf6iD9DyRSjDPzhh4qt2IYGF4OgWFXqEt5c/iLrtOYYZHVOUhURoXxgliAzgZJPPA8ACui7DjDxGjqdPVcxuJOIlAI0GteCo5H2JbVEBOQqZ1UfAGSTWtjS1oBNrFI5rnEtFJlxQVAUdxSFWBMkVWrEuKmalcpCCrAqyn1FOFWU8opwkKcUUwSlWvS7nKNAyxshWdowwXi5aLRHJbjjXUZ4BcH4GOX0jgs7TIzf5r5fZdzobpQwSNjk+mx41d5d6onXx81Nnmkk6fb2ytZxIHj3gNzEJZckuZJSWGi7Y9nLZPxrivPuBAyGvBe6gkYcQ/EhrzYNOynThQHcNLNcq4q76Yk1iLm/vXhiY7dlA4AlZY2WNFwcdoA4VfJ4J/KtOxjtTue5YcViMO/q4GGmigS7SrNnz5nuoaXea9OdSjCJH33XutLNeOpKSuIwTHAj8Fi5BOFJJ7v8AahuHkDQSDXE/stGMx+HfM9rCHOaAIxuNrc7loNvBQ7rqU12UknIysSRoByQg59znl3Pksfn4FeowWF6hmp1K+d9I43+pkJAoWfdNYrauejFCEYoQjFCEYoQpvSOuW9qXE6XTll1xDKYVAyrclGVtsoPnGPusGMidIQG1pzXV6PIjBcb14cPHxW96D1qBezDF0142kWV0QiIMUVQQzEnPvZiuWPkEmuS9rgCc+goca+BdZpbf06lYH1WzR3LtNFcxGR2kCyhQoz/hKMVbGcZ88/rXVwb2ZBqDXFcnGQPzEt48FW2VsOoTrAilnkGBvhc6ITy2T4VSB+gA/SrXPjY0udoONKsQzF7WsNngrT1J1B4LO66fdGYzrLE6GRmdWjCqmEJ+AFB/XJ+QayRxsMrZIvp/dbuskEZZL9V+yurSOwk6lf8A/aLIGDxiIyO8ftCnbBUgYxp5/TFUl0rYmdV37K3LG6R3Wd26gdVhtI7m6Xp5QwHpkxftuXUvsc5JJ+NOP1H3TtMhY0yb5gghgccm1Jxmb8P08X246X2kz2c4Mnx+Ixzrn4H9ufEaZn9X9d8f2RZytz/T83Wi64Ih1XpPZ7YiEcummugTRsa441x9VRHm6mTNvorX11rK21WX6/dL1ie5laO8aJEMVmYYZJE3ByXYqMckcjzh1+VFaYwYGtAIvc2QqX/quJ1rgth6Q9TNfR2ySDM0TskwY6uXRdVOD5JDFyOP+C+Py4OSeERuJGx2WmGTO3Xcbqf1SCJSyQqXAXtTlGzKskkiNDq7/wDjh5S4yRgPkkZXNQsiz5fv5K0rzC1uGj7kUkknbd1W4bhpXETt4ZtsEtz8/vXZMQkja9m42XnxKY5XsfsTRXLzrUkkbRRxQ20L42RMySOOOHkf9h4AqtuFc5wfI6yE7sWxrSyJtAqrYVsKxBMuKQqwJhxVZVgTJpE6VFUtUOUuFsfAP2CM8ZB/cePIwaerVd1wUy67eV7bfmQMyYY9s5xrsfzZxn9M/tmIXPJLXDbjzTTMYAHMO/DkuKK0hZSnFFMlKXipq1AJBsKx6H062uJ44p1EUZAUujCM7KpAzsCMNgAjyWOQRkg8fG9HNyF7eH25eXDuXpOi+n8TE/IHfVveovnrxPHmVcer/RP4RoTbLcSxYkGpPdEbsUPtAHt2A8/Oo/Sq+ihGxzrNeKbp3E4jFNaXakcgL8637uSrbmybp88YkbEiqkwEYDlMsddg+q5yp4yfH611BKzEMcGCxtrp+VwjE/DSNc81x01/Cjw9LZtREe5lC+CNHA5/Mp4Hg41JBxxUsnYwZX6Vp8Kh+He85ma3rp+FGaMjyCP3BH/WtIIOyykEaEJOKlRaMUItGKEWrDoVks8wRzgayN/zFEZ9f/l/0BrPiZDHGXD5a04SNskoa7b8cFV+gLJbi+gSTBXJYg/JVS2P9Rn+1Y8Y4tiNLsYcAvFrUXvqJ16k91G3sUyx4wpU21uuGxxkbSk6kEVkEQ6oMI109XfgLQXnPm8fQfympLy56hbXYu5A6wW6y8pGvbuPzhUKqD+U6kHP5jTNyRyNyDcn02/lKczmuzcB77qJ/B9AeocgHEMhGR4OVGR9HBI/uasx5/THj+UmFHb8l6B1SwggvleaKB4rvCsZIw+s6gKpBIOA64GPtAaxRlzoyG7jXTlx9FfJTZAXbHTz4equOuemre9VhLEmxGO4FXuAfo2M/wBjxVUcz4zYPlwVksLJBTh+V516jKdLlNtZSp74wZo3hhlCg4A3crkl+W0OQPOACK34aP8AqSS6xXEFYMVMcKBlo3wP8LReivUaXMa2lwiF+VAEaiJ0ALZKgaL4xqPPBHzivF4R0JztNjmnwWMbOMjtDyWkv7WztojJLFaxxxhvcyIFUNwQOP6i2MDzn9axB7ydytxa0DUBV3o31PbXm0dvC0AUbKjKkeynksqoSB7jz881bNBKwBz+KqhxEUhLWHZN+soorZEnWJVczxhmiRRM+xI9pA5bYg+4gccmljc53ZVrsre0vPPUHWN3eKD8SAH7bylzHlEaTYhY3Ikk3fcStj3DODk53w4WR4s0AsM+PjjOUalUiw6DUKUAyAp8qAeAf1x5rqximALhSm3k/dIYVJUBNMKUpwmXFIU4TDiqyrAmDSJ0uKpaocpKCrAqyn0FWBVlPKKcJCnFFMEicApkqVipUKbY9VuLfURXEyKpBCBiY+BjGp41/wAvj+9ZZMFC82QtcePnYKDvVW171cX8UgkhtVvGaHWQZTuKGwygucBgvAUtztxyMVkbA/CvBDuxx/n8rY/ER4uMgt7fD+Pwl9E9CyXil3aNIz4JAk348jU41+M5+6tnx8TNAL9lTh+jpX6k5fdV3UfTstqzrqr6ee1k8ke3yB9jimZjonVWnilf0dM2ydR3b+n3VWK3rnruKhCMUIU/ol8tvLu6kjSRePK7qV2A+cZ/0JqjFROkjLW76ey04SVsUoc7bX34qo6Z0K/t5I5YrabdCGVguynH6g4KkfR5BrFJNC4FrnLsMjkbRAW46jafi7eFE6W9s5lCzaxDiFf5zKhGMqz4wDjnP71ha4McTnvlvudPYLWW5mgZa5+G6qfVPUY+w1vbwfhIGYNKMK00pXwCqtqq5GeWycDgDyrZWxuzOOZ3ziVJjc8ZWigmemH/ALAeW7ljaSJFSP2uuZO7qSYwQM6HCtkjBOOaWfFGVuUilMUHVm7W76R6m6f6ghaFJCSQC0TeyVSOQwHzg/IyPuqY5HRuDm7hPLG2RpY7Yqv9a3PUIoHLz29vDkRr2dnuZtjoMMwAQkZb2jZcHnjNaMOyJ8gBvVZ8TJLHGXCtF57FCFzjOSSSSSSxPJJJ5JP2a9EyNrBTQvMvkc824qd0m+NtNHMvlGBx9jww/upI/vSzRCSMsPFNBL1Ugfy+FW/8Q74XlxGyOXtkQBMNmIzjJc4HBdUdBk+MkD5rmdHQgF2YahdbpOclrch7JVDb3LxHaN3RvGVYqSMhsEj4JUZ+66ksTJW5XDRciKZ8TszDqt/f+t4THdRXcDZVmREXEneUn2EfCtjDecAYOfgefbhZW5Xx8fZejdi4XZo5NK58V5zZ5QKTqpXB5xjI58fPPxXoCOzRXnQe3YPr3KT1SJi3dZGUTM7gnYgk6uwUtycGTH1xx+mbDENHV3qFpxQLj1tUHKAwrQVmCZYUpThMuKrKcKO4pCrAmTVasSoqlqhykoKtCqKkIKsCrKeUUwSFOKKcJE4BTJSlgVKhdxQhGueOOfvx/egoC9F6BcNawxQxXVk3DFF1J3GzM2pWQZAORkDjHivLTyCWQvqrXrcPF1MYZd0jqvU3to5bkpArRq8mu7zLwCWK+2PDHnk7eccCq1cqTD9VDIsNssySMqyIO1kKFLK45zkPkY+R8DmteFxRid2icvJYcXg2zM7IAdwKpOodEnt892GRVBwWwSn0PcOK7keIik+lw8OPouBLhpYvrafHh6qBirlQjFCFIh6hPGukVxPGmdtUcqM/9QP0HBrNJg4pHZnDVaosbNG3K06JCXkyszi4uO4yspcyM7atjIG2QBwOAOMDFR/QwFuWk3/kJw7NmVp1OzS5IYsgULh2i/LK44JQEYUcYJAwW2wABk8FuGL3HgPdegkxgjYOJryVlY+j4urWsqSz3YAfAxIWH9MnKtkH3c8YpMRGI3UE2FmMrMx5rHQ+nYeid6OeQxz57kF2M5bGFjSNFVn2DFmdcjbVQTqTikAk0FoJA1KserdfuOo9prgKqxr7UX5cjBlb/MR4H9IJHOSa9BgcH1XbduvO4/Hdb2GbKJiuiuWjFCFwr4/TOOTgZxk4+zgf6Coyi74psxrLwTttL22Dao2P6XAZWHyCD/18jyKh7czSLrwUsdlcDV9xV96htg8FtNEP+7qjIzEqZI8uNYmHyVyQv2P9TzcK9zJnsfueHAnn5rp4tjXwskYNBx4gcvJWfVun20FmIbaVZJ7mWKISDtuxJZZGB+EQIp+sZHOcVkOJkkmBdoG8FtGEijgLW6l3E96xdxa6u64lLR5XleFbYbjAJAGASSPJX+9dRr2uqQAarkvY5txknTu/6pE3QLgbERO6qQCyDZTkBsrjkjBHIFQMVCa7VeKk4SZt9m65KnkGKtVKZcUhVgUeQVWVYEwaROlRVLVDlJSrAqypCVYFWU8tOFWU6tMEqcFMlKUKlQu1KhGKggEUVIJBsKojuXtHQmRl0jvFjZcFtCY5BwSBw00gzxgDPxXmcVB1Mhbw4L1WEn6+IO48VJvuqy3MM6tcNhbW7YqHDBgs80Sg/JGpUZ8nUHzWdaVY9C6rLC8vYlb+ZNIJQpB0jE/TYy4I5T2TSjbjzn+kEK7dSFYv6juu1cyGeU9pbYLFsCJY5by4tyecnJgRGDfeG+eWY1znAN3Svc1rS52yqUJIyQASScAkgZOcZPJx4z+lesjBDAHbryErg55LdrSqdVooQihCv+h+nbi6iLRmIJsQN2Zcn5xqp4zXKxmIZFJVWV1cHhHzR3dBT+n9WfpHcgmSN2Zg4KSNgAooxynnisDmOxJzs04areyRuDaI36k66LK+tfUi3fbLRAaSKQS235mVDxqPsf6VEMRhla51bppZ2zwuayxohbdijOAdVKhj8AsSF/1Ir0Ze0ODSdTsvOBji0uA0G6bpkiKEIoQihCcinZAQNSrYyrjZGI8Er9jPBGCM1TLC2Qg7EbFXxTujBG4O4OyakYFi4hhR8cGMuuDxg+4sfjPBH9qQROA1N+I/CYysJ0FeB9N7TVlZtK6RKoZm4Vfkn5xk+AMZPxUktjbrQAQGuld2bJKl+keuNFNrbhSXZUaOQui5LYzxwDt/Vg8ZHzWPFQxysLhoRqt2GllgeGu1B0TPV+oyzMTKoSbJWQxgKrAZGCD7gccZzyAKjDwloFG2qMTOHOOlO2Pz5oqt61FZAo8lIVYEwarViVFUtQ5SUqwKop9KsCrKeWnCQp1aYJCnBTJUoVKhdqVCKEJ+wU96PXOS6rx/UCQCpzwQc/NZ8TE18ZzDYFacJK9krcp3IB9VupLcRhmaJwqgljhDgAZJ4Yn4+q83fcvVUnunyCGfVGVQSwmVhqNEDBm92AQrYBKkgZ5pXEEKRYVF649VQXaJBatuO4GlkVSE1TlVViAGy2DlcjCfrW/o/DP6wPI0C5vSOJYIiwHUrK13151FCEUIRQhXnRvW6WIWCc6o2xjf4Bzkq392yD+v6VwOlIssgeOP7L0XRMuaIx/4/uqL1f1xZp2dWBXVfd4Xx8k8D+9UYaUMYb5q3FwGSQUOCz/Swl27MWLKhXAAwpbznPkj/bI+cA1vwbGznO7hssGMe7DtyN47rVXFt+HtoYy2XuJpLuQBs6xqBHChx8HbbHwR+lRh2mTFvceFpsQ4R4JjRxr8qNXYXFRQhFCEUIRQhSz0mVrV7lAGWNwrKMlwvBdwAOQoIOP3+uck2KbHIIzufRbsNgnTML7oBZ+D1fcZYQaqyluw+se8CMV3A9uGZgiAscnhvus74A827Xn3/wDF0mzNhbQFDgr30R2jeTXU+FDasAc6iZtZJJMD8qK+QGPHvA+8Z8R1jYxG34OA81bG6J7s58vz3Kw9ZW0UjSXEL5w6pKMYAbUKpU45yAM+aMFK5lRuG+oVGPia+5WHbQrJPXQK5gUeSkKsCYNVqxdiqWocpKVYFUU+hpwqynlNOEhTqmmSlLBpkpSwalQu5qVCM0IVl6chaS5iCY22yCeQNQWyf2xWXGOywOK1YFubEMHzZbjqdvMhiR50YTTIhXTUlRmWQDk/+FG9ebLzS9TlWS9T9RjaAIjiSed5myNWWGAvIjZ58ursB+5PxzpwcDpXjkFlxmIbDGeZ2VEOK9KvLIzQhGaEIzQhGaEKv6z0M36rErIsmw0ZzqoPjDH4BH/lWLHxCSEniNVv6Om6ucDgdCsje+ipoeGls2OddYp45XJ/5UJIH6nFefjhe8gAL0UkzI2lxK2fSrMQRKg+Byfs16eCIRMDV5TESmWQuUlUAJIABPk45P71bQ3VVmqSs1KhGaEIzQhGaEIJoQtJ6U9Rm0inDRu6IjTcEALrgMCW4BbjA+wf3rkdJQhzmuur0Xb6KlIDmHYaqp9QdT6fM7dq1IlDZaS2Ebox4JGSRGynP5hknU5HPNGHE/DULTinQEU40Um3gt5FVokvN1y0moTYnV3HsAKquRoHXwxAAOMhnySNJa6u60scETwHsJ70vr9pHClyge6ELJ3QTGTG0u0YRA7e4uS6/Py2fBxU2VzqNC9u/jwVjsO1odqa3Wa+BnziutwXF4pl6QpwmDSJ0RGgKXKQhqwKop9DThIU8ppwkKcBpkhTgNMoSgalQu5oUUjNCKVx6Vl1uFIDl/EYQ4O3Oc5IGoQMTn4/XFc3pQ/pAd66nRLf1Se5W3qv1BLBIiiMGfVirOQYkjfYMwVGzvlVGSBwTg+a5eGwxndXBdXFYoQNvisZbRaD4LHljgDJPOa9FFGI2hoXmpZDI8uPFO5qxV0jNCKRmhFIzQikZoRSCaEUkooHgAfsMUAAKTZSs0KKRmhFIzQikZoRSM0IpGalFIzUITUsat+YA455GeaVwB3TNJGyPFClOWV89vIJIiocAj3AlTkYwwBGR/es88LZW5XLRBM6F2Zqe9QdUnuFiE0lvqcyhIgdsgsoL7EkY2xj5Kk1hw2HYyU6mwuhicS98Q0FOVM5reVzgl2gAPcf/hoVD84yGOuo+yQTx9ZrLiHgNy8TsteGYS7NwG6rWYscgag+F8kD4yfuhmbKM26h+XMcuyIjTBKVIQ1YFWU+ppwUhCdU04KQhOK1NaWksNU2lpLDVNqKXdqm0Ujai0Ur/wBFwu0ztG6Kypj3oXB2PJGGGDx/vXL6UJyNHC11eigM7jxpUd5ed+eaUuZMuQr/ANJVeBoMnEec4GfnPzV+AZli1G6o6QfnloHQJG1bbWGkLkkAAknwACSf2A5pXPDRbjSlrC400WuuCpIKsCBkggggcDJB8DJH+tQJWEWCmMTwaIK5t/tyf0GQMn6GSB/cUxcBulDSdkbVNqKRn9P1/cff7VAcDspLCN0bVNqKRtRaKRtRaKRtRaKRtRaKRtRaKRtRaKRtRaKXNqLRS4WqLU0kFqi1NJtmpSUwCaYDOcDNKnCac0hKYBN3lw0gRWK6Rg6qoxyfLN9t+v6mswhAeX81qMxMYZyUYmnSJMZqApIT6GnBVZCeVqcFIQnVamBSkJwNTWlpKDU1paSg1FqKXdqm0Uu7UWilK6Z1J7eQOh8cEf4l+RVM8QlZlKuw8roX5h5qGjceMcnj6yc4p4wWsAKSQhzy4cUrantJSegyyOqgliU9o/M6APsAPLe7UlR5wD/TxllIEjXP2/daoQTG5rPq09FIihAj1dpIyVA1cjCIZoNn14KDPIB84Y/qcskhz5mgEXuOOhod62RxDJleSDWx4aiz3JcNr7ZMxTBjGwERYbuFmt2DKdPHnOAdsHX5wPncS3tDfettDp880Mw7Q13ZN1te9Ea/PJchswWUaTNsyh0VlDQAhTlzqfs8kALqQ3Phzin0dQK2NbpBhI7GhN7i9k7+EDdsau6hZNtfzKiGPBGoyzHbAXxk/HJrO2dzcxuia91ofh2OyjLYF+1evgorWwKOe3NgRSPtuAqsoYiJsr+YEBSOGJ5wBV5xD/8AIb1/PzRUDCx/4mqu79vmqeuYVZ5SqMxEs+saY2YB4xwQpJA2JwM/pgAmljme0AE1oNT4FNLDG4l2W9ToOOoTEkSKMe/Y9053UhNIUl0IC+47FkJyPHAHirWYiQm+GnDezV/uqX4aJorjrx2oXX7KLvW+1z6RtRaKRtRaKRtRaKRtRaKXNqLRS4WqLU0kFqi1NJDNS2mATbNSkpgE0zUpKYBMuaQlWAJnNJaakiNqgFMQnlanBSEJ1WpgUpCcV6a0hCcD01qKSg9TaWkoPU2ikb0WopG9FopG9FopG9FopG9FopBbPmi0UuAgfAotFLgC5GQNcjPHxnn/AGpXk5TW6ZgGYZtk4yxZIydeMe0nXIbIXxkg68nHGfms2abKNNfn87LXlgzHXTz+ct0pkt+OXbgZypX3ccg4PB8eOBnHI5rvEHgny4YcfukTdvI7YOOclhz54+T8f7j48Voh6zXOs84j06tJOPoVfaz0jIotFLu9FopG9FopG9FopG9FopG9FopG9FopcL1FqaSS9FqaSC9LamkhnpSUwCaZqUlOAmmalJTAJrakT0kpUBSU8tOEhTi0yVLFMlSxUpUoVKhKqUIoUIoQihCKEIoQihCKEIoQihCKEIoQihCKEIoQihCKEIoQihCKELlClJNQpSTSqUg1CZNmlKYJpqUpgmzSpl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0975" y="-1951038"/>
            <a:ext cx="58388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PEhUUEhIQFRQXFhUYGBcVFxUVFRYXGxcXFhsYGBoYHyggHhslGxYbIzEhJSkrLi4uFx8zOD8tNygtLisBCgoKDg0OGxAQGi8mHyUwLDQsLSw0LCwsNzAsLCwsLCwyLCwsLC8vLCwsLCwvLCwsLCwsLCwsLCwsLCwsLCwsLP/AABEIAMIBAwMBEQACEQEDEQH/xAAbAAABBQEBAAAAAAAAAAAAAAAAAgMEBQYBB//EAEAQAAIBBAEDBAAEBAQDBAsAAAECAwAEERIhBRMxBiJBURQyYXEHI0KBUmKRoTNysRUkQ8ElNFN0kqKzw+Hw8f/EABsBAAIDAQEBAAAAAAAAAAAAAAACAQMEBQYH/8QANhEAAQQABAIJAwMFAAMBAAAAAQACAxEEEiExQVEFEyJhcYGRofAysdEjweEUQlKy8RVyomL/2gAMAwEAAhEDEQA/APLVQfQrogLmEpYjH0KaglzFKEY+hU5QlzFKEY+hU5QozFKEQ+hU5QozFK7Q+hU5QozFd7Q+hRlCMxR2h9CjKEZijtD6FGUIzFHaH0KMoRmKO0PoUZQjMUdofQoyhGYo7Q+hRlCMxR2h9CjKEZijtD6FGUIzFHaH0KMoRmKO0PoUZQjMUdofQoyhGYo7Q+hRlCMxR2h9CjKEZijtD6FGUIzFHaH0KMoRmKO0PoUZQjMUdofQoyhGYo7Q+hRlCMxR2h9CjKEZiudofQoyhGYrhiH0KjKEZiuGIfQoyhTmKSYx9CoyhNmKQYx9ClyhTmKQUH0KigmDik6D6FRSmynVFMEhTgWmpKSnAtNSW0oLTUltLC1NKLXQtTSi13WilFrutTSLRrRSLRrRSLRrRSLRrRSLS4oC5CqrMx8BQST+wFQaGpQLJoJ6fpssah3ilVT4ZlYDzjyRShzSaBTFjgLIUbWnpLaNaKRaNaKRaNaKRaNaKRaNaKRaNaKRaNaKRaNaKRaNaKRaNaKRaNaKRa5rUUptcK1FItJK1FKbSCtRSa0grS0pBSGWoIThIxSpk4gpgkJTiinASEpxVpqSkpwLU0ltKC01KLSgtTSi13WilFrutTSi1YWXSHkBdhrEjIJGJUFVYn3BWOW4B4GfFVPka3Tir44Hu1rRbTrnRbSxRHWOKTaRAA75Ojclv1GU8/52HHFYWSyPJFrqDDRjgqX1n0G1tUV7edSS+hj3EhzgtkFfGBjOfsf3uw+Ic92VwWTE4ZrG5mqil6PMjIjROGkXZFIwzDn4++Dwea0dayib2WUQSHSlrunXdra2lrcdr+eO4QEOC598RLk5OpAzj7H1XLxczmPc27+Wu70Zgf6hrXAVXH2VdefxBkfZHitzG4KsmHzqQR+YHjj5xWWN0rjbQuzPgsFEMk0lE+H2pZVmViSgYLngMcnH74Gf3wK70Jc5gLhRXisS2NkpbG628DsjWraVFo1opFo1opFo1opFo1opFo1opFo1opFo1opFo1opFo1opFo1opFrhWopTaSVqKU2klailNpBWopMCkMKWkwKbYUpCYFN4pU6cQUwSlOqKYBVkp1RTgJSU4BTUlJSgtTSW0sLU0otd1qaUWnrO3EkiIcgM6qT9AsB/wCdLI7K0lXYePrX5StH0poxd3C9SjLyMVRUjV2Zpjke3Q4zjABP+L45rnvDsgdHsuqyenZH6FIEKnpcUkigMt2Uy2CVj1LsuR8ZyaLPWHwWjgldGtjdXsktnZ2/ZUOBGcRq0bh1zIT/AFvsTgeAAPijNkjp51Pqs/VZ5M/DlzV5N1Bbq66e2jRypNJFKjHZlZNMDPyPcef1P1VYZla5aaTvqf0VPdzGSB7bTngsy6kkk8KpHzXOfG4m12MHjoYY8pB8q/IXOm/w1SMFrmcc+Qg1X+7N5/0FMyN42cfJRieko5LqMa7kgWeH271Gmsbfp8RujLCbgMzLCWVtoz/LWAKrc5XGzYPOx8Vp/VNMBNLj5ogXSOaLIrw2rTy9FgOTyQoJ5IUYUZ+APqu21pAAK869wLiQu601JbSo4ixCqMkkAD7J4AqDQFlSNTQSprZkxsrLnOMgjxwagEHZS5rm7hN601JbRrRSLRrRSLRrRSLRrRSLRrRSLXNaKRa5rUUptcK1FKbSCKik1pDClpNabYUpCYFNMKQpwmyKVMnEFMEpTyinCQp1RThISnFWmCQpYWppLaUFpqUWp3RrVZp44321ZtSVZFIyPOX44POPnwOTSSuLWFwTwtD3hp4q+sfT8lpMDN+G7YkjQysWeJGYK8cmFdGKnOuScDLZ8VkkmbKzs78vuFvgifA+zttf2W0sI45L+4a1RXjJjS6YSj/jqe4jxDB/Jt7iGHwACVOcFnIAfL910d3aeazvrnobdyGwswNZN5jEpYMuAF2Z2fGrc4yMjQ4PJFXwOabfIdlRiXSaNj3KTF6Kayc96za+jZVwYmZWjceRqDnB+/0B45FM6cSfScqsw8To2ZXG1p/S3pSNQs01pHDMH2RUklbQfG2XILf7eKzyyk6A2Fcs/wCvobqxfuQPKkDkkmNmUKzHJD6+OScH9cfFasPkkbTt1llzMdfBYaXqUshzJNK5+2dm/wCprexjQNAskgceJTd1c9wquAdRksVGxz+UBjzryTjxzSNaC+wqZyWsDSka1fSxI1opC9D9JdPs5bcOGSK6EMh2/wCIYjE4bvkMCFOWQ4+RwPmuVipJGvLTt+eC7GEiicwOA1/HFZn1J6pkv0hjxiOMBmc4LzyBSm5wq6rgk4wPzfGKvw2GLHZ1Ri8U17cgGqota3UucjWikI1opCNaKQjWikI1opCNaKUpJWopFpJWopTaSVqKTApthSlMCm2FKU4TTCkKcJoilTJyMVIUFPKKsCrKdUUwSFOqKcJClgVNJVf9KsbeWJYk/m3sxdY1yUSHUx8yZxnKszA8j245OaySzSNfoOyN1uhgjdHqbcdkz1azuH2edXJiHbkHbCpCFKhVJUBSWL5+c+c/VkLow7K076hVzMlLczhtofnmldR9LtBJbpM6AzcR8syx4OgDjHtAZ8cA4yePNVtmjJJY3bf8hWOgkADXv32/BV90O7i6a2oF33EMsdw0duB2lbP84M68xqyqcOM55AxkHNPnkNgdk7fOa14fJEMpPaG/zksivV7iSU3TOwuCdthlACB4UZOFznjwcnI5Na4YP0cpGp5rDPiP1w4HQcls7D1+0EYSS/s5HXJd3tr5zkksRtGoUgZwNRjAFct0T7PZ2XXbKyh2hqryX1VdI8cbNbiSUExqbDqmzgY2wMfGRn6yM4zVKuUa+9bSxCXuy2irEQspaw6pqm2NQ5K4G2wxnzsMeaEKruncMjRdOsZHdsDPTeoxIvBbcl058eFVjz9ZNW9fJVZj6pOrZvSzvqnrUl1cuksUcbxaDKxyQFgUB2eOUdz/AAhSce1fAzit3R4Ouui5vSRGmmqqsV06XJRiikKxsOrNBBcxKGzPGEBDEBQTq5K5wcxlgCeQcY8ms0+H6wtPJa8NieqDhzVaFrTSy2u4opQjFFIU/pHRJ7xiII2fH5jwFX92bAH7eeDVckrIxbirYoXymmBNdUtUhk7cc8cxVV3aPlFkOdo1bOG145H3jyDSwy9aCapNPD1RAJtRcVdSoUuw6VNcbdmKSTUZbRSceB/rz4HNI+RjPqNKxkb33lFrcQ/w5L2UfAjuiwZt9jhSSAnkBcAhjwxyCK57sdUumrV0m4C4hejvmixXX+iyWMxhl12wGBU5VlOcMM8+QRz8g1tilbK3M1YJoXROyuVaRViqSCKhME2wpSnCaYUhTBNOKQpwmiKVOlxipChyfUVYFWU6opwqynVFMEpTgFMlKj+jesPPO8aSPHNq3ZMO69wjkxlg2VyoY58e3H61y/6wPOWQac11v6IsGeNxB5K9ub66uIpS0hFuzQs0an2HPMZzIWkbPbznY/lq+KCFjh2rPBUTYid7CMtDipH/AGNe5jIhkAij3i7pSFQqyKWClyACHfOHKk8nxjKvxETC4tF8+9MzDTPDMzqrUabK9g9UX95byZe0CmCWR1lgljdoNcBsg6nbf26/OeaxuZADRJ+fhbg+cjYfPysPBCURRzjUYJ/qH2Puu2wANABXn5CS4kirS9adLa3NmVuYifw1ys11a3ME13bwTPGrEqFdlA9zsE97R+SAD4GvncRH1chaF6XDSdZE1xTHp/o5trRrCSHqMiTxXImnFvN21kISOE9tozIdUhXUg4GxyP8ADSr1Ml6i8N/FPJZzJbR2gR5/wtx3O5oU7b8ZKAnghce7zUgEmgoJAFlec/hwLiV17erCPiOKSBEIQAoqOScDx585xxXXwMTmXmC43SEzX0GlSMV0FzEYoQjFCEYoQjFCEHihSp136iS5tYrS2Ei265aZmARriUlgQQjHMQB/qJzheBqM86KPr5DI7bgunLL/AE8QiZvxUOOA6kqp1XGSB7VzwMnwK320aLm049pXXp70tLfKXjaFVVgp7jlSTgHAAB+DVE+JZEactGHwr5hbape12jwxiOJGiX2jSNWX8uP6R5I/WuC4lxsr0TQGigmeo9XjhyAe5L4WGMq0ztgkALnjx5bAAySQKhSvLfU/p69uJpriZrZpFQHsxOGeOMZIQKBsxXY5Y+STjjgdPCTxRjLepXLxkE0hzCqHqsP+IU45HuLBT8MVClsHxxsP9cfBraJ43PyA6rAcNI1mcjT39EsIScAEk+AOSasOiqFnZNMKUpgmmFIU4TLikKcJoilTpcYqQoKnWtk0iTMpQdqJpTs2uQo8D9T/AKUsswiFlNDAZTQ2VN0XrDTyrF2nLOcDtKXb/wCEcnA+vo1nZj/8h6LS/o//ABd6rV9U6RJaNEsuoaUOUUHZiE/NkDx94/f6Na4sVG80DXiscuEljFkX4KEgZw5SKeRUOrtHG7oh+QzKMDA5JpnYqIcUrcJMdaVd6bsI+8JbaaIPA4nXdtB/KIfTP+bGATwSQPmsEkUWQlhvVdGOabrAJBWnkvZR0r8TZYVoIp2e+tVRjlZES5mVUQ8EsgjDKQP6TkYPGNji1wI4La9oc0tPFZ7pMzzwtBd/iWjCS29trHI477HJDFfzFdOFLABQwPHjdPkBEjO4kLBB1hBik7wCrT05eiYKl5GypZRjKLFuXGQBsFySiFAfaOScnAHNWJiObM3Z2ytwsoy5Hbt3WjextOu2qtHle33EjIDKI2OOdTqSpwpAOOD8HwrJJMO/VPJHFiWfYryW/tTDK8ZIJRipI+x/+/8A9rtxSCRocF5+WMxvLDwW19DddnjVYllgde2+kOCXTVyzSPr7hnufPGFGMnIPKx7AHl1Hguz0c8mMN04+K346hNGAZY4ipGS0bnKgDOWDgccfdc9dFHWLqZ7YvZNb7kAh5iwiVflzr5wPjxTNq+1soddaLxLr11HNcyvDjtkjGG3TIVQe2f8A2eQdf0xXewgd1YtedxuXrTSgYrSsiMUITkEDSMFRWZj4VQST+wFQSALKloLjQGq21t/DSYwl5HCyYJEagOc8YGcgZ8jzjx5rnv6RaHU0WF02dGOLbcaKxt7YSQNrLG8bc8MCPHBwfBH6jit7HteLabXOfG5hpwpRJ4t1K5IyCMg4NDm5gQoY/K4O5LvRelOf5UEUr6gEBQXcjChmIXwN8/tkVniAw8YEh47rVMTiZC6McNlIi6TOkf4iaO4No14sU6RKRI0caezCnll3lkU/5gPkDHOxLyZye7RdPCRtEAB56+Nq8t/Rn4+7s0k6fcw2jd6abd3ww5EQbX2xOdeUUjh88cYzPlc/6lqZC1n0ilnun9PCKttNblL5LzvSXLvEgWGFMRxwTyN4JCgDnx+gxnMjBuQt0eCxMgtkbiO4H8Kf6f6RcSXAawt5W/8AWZS13CqtazlW0K3a4MxZwvByPsck0wIOypfG9hp4IPfomYvStzJDbhOm3KT2y3Ut3LNHh7uRs6wqeWlVh7TwRhz+uZSKR6f/AIfyd+1iltp4lNiS06xjCXLSPL/OJI5CHt6nnhf3q2GUxuzBVTRCVmUrdp0qz6Z/3sM6AvouW2BV2C8DjPGWH0ozzinkxMkjcrkkWFjjdmavOPVHUBJc3ZUdxXlUxuCpUajQlSBkqyjxnBIU/vEOIdGe7kibDNkHI81SKxPDAD5Hgcf3NbosW195tFglwTmVl1XYojI4RMFicAZUDP1knGad08Y3KrbBIbAGybntnRirKysPIIORUhwOoKCxw0IWl6sLSeN5lk1aMasApy8hIC8fIPI2H3z4rFFJJGQ0jQrdNFHIC4HULJ+pumM1ssxbIjwAoHhJC2Dk4yO4rAjnBI+6jFFhdtqpwgeGDUUrb0xZTp0xX6dG73dzM0MsqcvBGoyE2/8AD24O3HB/5cZFsV5Y9Xt7Tq9ha91ClrA9u8oPtFzIr7sD/wA5AP0Sc+DQhTek9Lv4DY2ix3Nv+CuWaaZXC2k9u8u3cbByzYBGCDgE5xnFUyTsjIDj9/U8h3lO2NzhYVZ6CEM3VuqTpxaFLhMqSMiaXAC4xjZVcjwBgU0kzYgC72BPsLUNjL9B+F6h0H0DaiON54I5JWhxJuzSjdz3GKFjx7i3IHOQfOc6G4hxFtO/KlSYGg0fdYONfw0mISUEcjFADwDgoDz8heM/GTXohCx7QXDgvGyYyaORzWu4lQep9bnYzANKzSoEck6jUFteceMlj7f71S6CMdlrVrhxc7qc6T8nuTHTupT2x2hlaP249vG3OefvHx9ZP3TSwtee0FLMS6MUwpV3eQyxq3uW5LOHULxIdtu8xHAGDjAGSf8AWqYHPZJkrs8O5apRHJCJL7XHvWh9Bzwx91pbn8OwXg5iG64yVxKrLwV+Oeap6Svs8lp6Ly9rn+y3N31G2toI7m7mlZJGBjBDlSWBdAIolwfaM5YHGPuuW1jnGmrqve1gtxXkvVetTXZlzJMlu8jstuG1UIeArhD7uAMqSQDnFdnD4JoaC8ariYrHuLiGHRXdr6EuZIzInZ0C5HuI2wu2FyB8+3JwMj65pjjomnKbSDo+ZwzCll1ORkVtWBdxQha/0L0dpSXTQvg6/wA+e3dVHtYgxIcg5x5+PFYcXKG6HbwB+5XRwUJd2hvw1I+wWgvOpLLLOUlOqTPGf++X8QDr+ZQqRFeP8pIrHF9I0/8Alp9yV0JbzHX/AOnD2AVJ6jkYu1tLA7P7dJGvLqWFGdW0cl04IGSRjnBAz4q2J5+pn+rR+6pmjB7D/dzj+ymv6VEGs0otWRo7dUIlnh1dYhsw7cRJLEbZODx90DElxLQTueAPHvKg4UNpxA2HEjh3Baf0xcQxQPgQKYsnKvLJ7Wwfc8kYbkrjgHhV/QVlna5zxvr4D2BWuAtaw7aeJ9yFmJLVruURRSQbNKssi/jb3ZymG/KYgAfanu8gLgY4Ivccgs7f+rfyqA3Ptv8A+zvwrjqPp24uJEt3uBFZqD7EkzNKSSSDkD25JAznhRwTXGmjfK/U03uXqsDjcLgoMzWZpubth4fAf3qPVsth0l7S3jsreVriXQtId+2oeNWZtskn+ZwMgcH6xVseDjIOmyzy9M457rMp8tB6Clb9X9FxKO/0+X8NMDwVciJ+fyt5x48Dj7FZ34YDWPQrdhunHOHVY0dYw8wLHh8vkVo+lyzlVFwkYbQFnjfZC+SOBjOCuGz+uPitDLy9rdcbEdV1p6m8vC9/gWLn9aYu+2oMjSXDwJF71VY4p4oJCABhpCzSSZPASHHHJM5hdKqlleqdbiuESwjkR5Y7iURkhiO2JzbxxKUZf8eRk4CQgn4NSoVGlshDyugcRCUlOxcgyrED3CHEpUIr5QsTjIOM1Fi6U1xVr6iY9g4NwqL2vbdqzSW5kJVHjlBJkiLAhkLMRwfjUyoVGHiSc7OusTxly4YYyyDXUMrPknIbtkYP0KEJnrnUknnaRWGGCcbLwQigjz8EEZq1uyqdVqBDwQcDI8ZAYf6HiutVhca6K1fpTpEFwrH+WboFtRJjR0K6shQHJQqzAsB7cjGcYOPGFwocFuwQaQTxVF1j0q1s0n4K6e2YqWltpZDC6oPqQHWWMltVOec45IbGEAnZbyQN1T9N9EdyCWaW9sodIy4RpA0jEDIUqDlcnj5OSODTOY5v1BQ17XC2laKTpvUM2kaSyxW8EcBllmleO37pbualifeQSqhFDH4A5rmYZonbI8/3EjyGg/da5T1ZaBw18916p6P9M26HCIyokpmKnH8yVm3Vmx/SmBqp8FEJ5HNHR0pnfmP9jQPMnX/UKzEsEbaHEk+XD7rYdNbBdP8AA/H/ACt7h/1I/tWrCOoyRf4nTwd2h6WR5KmcWGv5j3Gi8r9S2aQRzSaTlgxGcgIWZgq/05ALsOM5CkNz4r1DMS+gBXd8v356LyT8BGXkuvcknh9va9qKxq25xy75JyxyeT9c/H6VrEWm6oLm3oB3fOferYdB3hWaNZDIQwJwx4UkcAJ7s/QJxqScfGd8rWyEH1+FaWxF8YIvw+D/AJxVVDFg7DOrAa5O2R8kHUcZz+3jJ81fE0i7NqmSqFCk8tvDIQLhXaIHJCCMvwDjXuArmlxUHWx5eKswk/UyZjtxU31Dem4mjbuyuohDBXlMmjOSMEAKiMFUZARTzznjGXBQBriddOa2dIT5mtAO/JQsV0lyVIk6hO0PY78wg+Y1bVTnOQSOdTk5XODnkVndhY3PzkarUzGSsZkB0UYLitCzWr/0T0aO9uhHKToFZyBwWwQNc/A5/wBqzYuZ0UeZu61YOFs0uV2y1/UrqW3S8/CsN445NFE88giUSICwilQRLomSACfy4GQa5haHhubiRrQHuDa64cWFxbwB0sn2OnooV31aCGxtxbyqXCM0gWedJGlIDOX7X5nLbElyv6eaUhzHuaR4aA6eZCrkkuAPafHUj7KXb28kawzzajcL7je3wYj8xXAVsD/LsRTte14Ib/q38psjmUXf7OWl9UXAMCMr4DOpB708GQUYj3QqWP7EY/0FZ4B2yCPYH7rRObYCPuR9l53/ABD6jcW/4W3tppUkve0qyC6un1BMYONgNQXZfcPdrtwM1eCDdja+AH2SNaQbvlxJ+65D/C60aQwdxhOMkXAmlM/cA22MZjEeNvps4+c81BeQzN7UK+9+ycOJfl097+37rvqi07PXukRl5JCkMa9yQ7SPhphsx+SfNUtNxuKtP1BVH8WPSEEPULVlaYm+nfvZKe3MkK/y8LxxK35tviniecp7kr26hXn8T/TsXTehC2hMjRrcIQZCpbLM7HOqgeT9UkTs0llM7Rq9F9Mj/uVr/wC7wf8A01qh25TDZZz1v6YhkAuFj1kViXaNnid1YBW2aMhjnAB58ftVMtgZgrGUdCquL09ZXdxhbaLsIkZKlfbsECqOfGBxjwdD9nKtdnfY2UkZWqT0/wBP27WzwlB2ZTLopIysZZ8aHyP+IxBHgNVjNdUruSzFreWksjrEk8vbIVZLieWaBYzlZJQJZMKFGQDwTsMcE1oMLg0OOxVAmaXFo3CY631jp8REkMUE8+cLoB7SuDsXI9ozjkZJP3g4GQvcaAQ+ZjBZKwV3H3HLKkUYOPYgwi8c6j4GecfrXQZEWtpc18oc66T8YrQFmcp1thDlmkX9IyRIRweDwAP1P+hqH9oVVpo7acxNfdSL++e6YNKF9owgyx0QAAKMnB8ElsZJPPAAEQYcRoxGJMmiTESpDKSGBBDDggjwQR4NaiwOFELI17mm2nVaz0a91JNmFbJmRcq1wGabQswbtsSTgagYGo/Ln5rhTYRuHprNvh9138NijOLdv8Hstf0uPqKl+3+CwXfYuJCQc+3UDXKYPjzkecHjl4RsIL+qBGut3v5/sujMZDlznholIeq97H/o9XZBsV7vIAUbKGyMhg3H03zgGpDoW4ktH1kAnwGg7lBDzED/AGgrzi3f+bILgpybhdtSQCQ6o2MHByQeBwea9W0vMQ56bLxrhG3EkjbXfnR/dJ6gkKZMcysP8JEmfjwSoBHzzjHjnybGSu/vH2UvYz+x192v4+d6mdOvbdY8Svb5xJ+aDd1yAF93aOcEE8k+ay4gOLzlv1/la8O6MN7RHpr9lYWHTo+oJMtubXuRpG41jaLBHtZc6L7SMkZ25/tihszoXguuvVajCydjgyr9NVnZ4GjYq6srKcFWGCD+oNdhrg4WNlxnNLTldum8VKhGKEIxQhXHQrPDxPIE7cshgUsNvewxkKAfHjPxnPGM1ycfiwHjDxuIfWbQcAdRff8AZdPAYa/1XgFu3mVC7c1pKyFpI5UJVzExVgOM4YZIBHOfoitrnxyQ5nkV31v5rMGSRT5Wg33clPNreXRlsoo7hljb+YpuZGRU3ZlU7th9hjnjIXOMk1j/AEmhjnUAe7f5xXQcJjmAsnxNfjw+ylWttMLG8B21t3aNx35QobK50iUGNxk45I5zVPSE8TdXch/a07+JVZhcyA8vE86223VzAZFltoGknjVoDKTFc3T5QYUKF4CnJ8DgY84GDmdiowcrd6/xb/K60eBkMXWO2urzu5XtoPfyVpB0m8eV2VrgwkLoJrueJ1x5yYtgc/3+OaIZGtb2v9Wn3v8A4jEsLnDINuIc4X5V78d131/6Pmvra2aBlS8tSrxszs4yApK7uMkl0QhmHOvPk1DZGhxvYoymhzHmsH1713exExz2VzDdMOCLu4WLbAGyRocEZ/pVj581shiL29iiO8D7lUPb2rN+RP5VP1v1jJcX1teiBg9rGgZG2I2G5JJ8hfdnJ5q6PAdkhzhryTGTXQKL6n9V3nU5oHljVZISWhWKNwQSUbOGLFsGNT9cGr48HAwHjzs/8QZHFQereob2+XS4nnlTb8pA12Xn8qgDI/2q1uHhZs0fPFKXOKZTrN6qgC6v1UL7QJpwoQYHGGxqOPHHim6qL/EegRmcp/Seu9QMkcYurzWU4/mO8isn9RAlyCNc+KzYpkDYnOc0aD/myeMvLgFqurdVn7b20CMEk/4sq5LFR7TEuPGfk/RI+cjh9HxMce2a7k+OlexvYBKyqW6ocqNSAQCuVIHggEeK9AYWcl58TSXeYrWdYigtemJGOZLhY28kM5yrkn7Vc4x45/euWS589cAV1gGx4e+JHuVi2FdErmBMkUidLiFS1Q5SIxVgVRTyirAkKeUU4SFWPQuofhJ0mC5K58HBwQVOCQRnBPn/APNVzxdawtVkE3VSB6T1T1M05uri7vL2N4pUjit7SYWpVBnaXVyduQB8kbE5IxjzjhRpenYC5uZSPVfWGvDPGolWRj0y0DtIzO7SDvkFVAQOGjYMVAyfrJBXKN61UgnyWdtIHkupYocHMtwFZttNIc4OQMnIx48ZBOBzWuPFFlkDdYZsC2XKCdB9ym7+zuVdwyhO3a991LggIzKgJ1yCxZ11HyCDRJinOdY00RDgI2MynXW78OH5TQWQiQExF4kjdgXGX7gVgEP5dgrDIJHIIqf61wAtN/4nO45QeGnLTT1Wv6BcT9Nkk/DTWb92IEuO5OIEBPubGvuXzgr9cHPNsYZihd7KueGbo54bIwi+fd5JfqWSF7hpILgziT3EsrI6sAqkMGAPOAc4A5IA4rfgS4MyOFELmdIBpeJGuBB/ZVeK3LnoxQhGKEKVZ3kiPEwl1ELF4w2xiVz/AFMqDLZxj9j8DNYcVg2SXJXaqrG9chfOvhW7C4t8ZDL7N8dvnzZelx9Bmu12n7ZeUIJJUPtaJTssca5ICnySM7Z+OMeblY6XKx+jWm63s7a6D57+kYGtOcfURV9yY61Alw80nT1nF0qdozRnSJiMDVufcQBgNggEDniunE/qiGzG2/47n+PVZ3DOCWb81G6e/wCM6bc2iRLb3MYCzJIdQCcN3M/TAHk/r58nNj8Pf0usO1B8/v8AO5I5pmiLNjpf3Tl70ySb8LJazWy39tED2+4JElhPAJ150b4Pj3HHIBrK+JxIcNCuvhcU1kboZW2066bg8wtDB114E7nUfw1quQoJlBDMfgFgvOAeMHxnNWsa92leizymIfQTXfQXj3rn+J9xel47Vngt+QCp1mkH2zeVB/wjH658DvYbAMjov1PssbpCdloL71NaPcWc0l7HJ25XlYIJe22LbVHMbAmGTuar2wxHBbyTjO2CQMe0M3FcOfPiK413J87eajdO9VWhkuJZZ1DXdrYJN7XP8zV4ZweOdEIP6/GaZ+HlprQPpLq+49VGdvNPz+sLaS+jlS5iRfw1xCdxMgK/iNo4+6mGiYoAQ4BAxjGSKUYaQREFvEHhy104+CM4vdRun+o7RDOxu8hLu7lBkVhJMktr2VKBUAJ7mR8cDJ80z4JDQy8APCjf2UBw5qOfVVq/T+wZf5y9MWCMayEtLIgWWEe3GQ0ERz4O/HzU/wBPIJc9aZrPgNj7lTnFLYXXSbi9RXhZURpUZRcJMO1GLdY2xEwUq+4IAUhSMnyTXLkYyy15PlW986Onjraua4jYJjqvToulRr2ZZElnuI1BGhLMzqZGBcEqugYkZx4+6VrHSOFnYd2w8AlfIGDxK8zOOcBgMnAY5YDJxsR84816CO8gteblrrHVzSLmRnKliTqgjX/KgJOB/djSCNrXFw4pzK5zQ07BRnFBQEyRSJ0qIVLVDlJQVYFUU8oqwJCnlFMEhTgFOEh2WitbTp3et07UU7o8UlxNK6IHMhVNArg7qm4YrwBpznmvIykskLeRN+q+jR4d2IgE5A7TeyAAaDRoTyuqvUlaROt2TXWI7G3a37skr3eqgd+JDI0qjXkjI9+ckuMeRlOt10GnNIejS1nad+oapnHU0OO+5rgBqoVve29yY4E6JbNDpLcxIRHv2wMb9sJhTIyqvk5yvkYNAlcTQCeTo6KOMudJsQ3bS+Na2co30TV8n/as4tI7S3t3dUN66ojMqRlSkRbUZ1CR8fDADwpqMznHLtzVzcNBhYjiH9q9GAir/wD0Ry5d3eRVb1RLSzYa2aSTfz1RnjUdlk9kYHeUhygO7sQcu6gHAwurC4d0rsrVyeksVHGzO82TVVRO2pNba6Af2tFUNLzMNgFOctz5GcAnOeQOMZA48DAxXfiwMMbszRqvL4jpbFzx9U95LeXzfuvZS8VsXORihCMUIRihC3foH0zb3kDvOhZhIVBDupACqcYU48k+a5eOxUkUgDDwXW6PwkU0Zc8Xr+Ej1R6zlSf8LaMIY4v5UkrBGJb2DMec66DYEkHnPHHObD4MzNMjlrxONbC4Rt7lnfTXU5untLNHITAXI/mK7xy/zNQVIxl+c8AE5JPAOL542yVbdTy324j5+aosQW2QdBz2OvA81rb2wF613biUrPMls8k2pWF4T/RH7slCqhT5HvIy3uxhBILXOb2RpXv6rc7tAtae0dbUzpno+4spUkhvcqAqukgbQoD+VV2IA5OMYwf3NWSYmKRpBZR4UqIsLLE4EPscQUj+JAjhltLk9pnV2i7cg2DRyLlzjBxgIef837Arg25y5nMaHvCbGOLA197HUdxWb6n/AAdil99ndiNfJjcd1VzzhZAQ2B/mBP61qZ0k4aSNv2V3VA7Kil/g7fjkS2LD77ko/wDt/wDnV46Sh4g+35UdSUQ/wdvmIzNYgH6klY/2HbH/AFoPSUXAH2/KOqPNWtt/BR8jvX0aj6SIkn9izj/pVR6UH9rPf+FPU96n3X8MbGy7Rk79y0kioFeZIF8Mza6gEtqrEKW518iqv6+V91Qruv7puraFfWV5YdNM2trFb9lULGMJLcHJ1w4j2Yc+Msc4cnAFZpDLIBmcTfom7LU3e+v42tJJ4IbgspRAJI8IJXGQHZSRhf6iD9DyRSjDPzhh4qt2IYGF4OgWFXqEt5c/iLrtOYYZHVOUhURoXxgliAzgZJPPA8ACui7DjDxGjqdPVcxuJOIlAI0GteCo5H2JbVEBOQqZ1UfAGSTWtjS1oBNrFI5rnEtFJlxQVAUdxSFWBMkVWrEuKmalcpCCrAqyn1FOFWU8opwkKcUUwSlWvS7nKNAyxshWdowwXi5aLRHJbjjXUZ4BcH4GOX0jgs7TIzf5r5fZdzobpQwSNjk+mx41d5d6onXx81Nnmkk6fb2ytZxIHj3gNzEJZckuZJSWGi7Y9nLZPxrivPuBAyGvBe6gkYcQ/EhrzYNOynThQHcNLNcq4q76Yk1iLm/vXhiY7dlA4AlZY2WNFwcdoA4VfJ4J/KtOxjtTue5YcViMO/q4GGmigS7SrNnz5nuoaXea9OdSjCJH33XutLNeOpKSuIwTHAj8Fi5BOFJJ7v8AahuHkDQSDXE/stGMx+HfM9rCHOaAIxuNrc7loNvBQ7rqU12UknIysSRoByQg59znl3Pksfn4FeowWF6hmp1K+d9I43+pkJAoWfdNYrauejFCEYoQjFCEYoQpvSOuW9qXE6XTll1xDKYVAyrclGVtsoPnGPusGMidIQG1pzXV6PIjBcb14cPHxW96D1qBezDF0142kWV0QiIMUVQQzEnPvZiuWPkEmuS9rgCc+goca+BdZpbf06lYH1WzR3LtNFcxGR2kCyhQoz/hKMVbGcZ88/rXVwb2ZBqDXFcnGQPzEt48FW2VsOoTrAilnkGBvhc6ITy2T4VSB+gA/SrXPjY0udoONKsQzF7WsNngrT1J1B4LO66fdGYzrLE6GRmdWjCqmEJ+AFB/XJ+QayRxsMrZIvp/dbuskEZZL9V+yurSOwk6lf8A/aLIGDxiIyO8ftCnbBUgYxp5/TFUl0rYmdV37K3LG6R3Wd26gdVhtI7m6Xp5QwHpkxftuXUvsc5JJ+NOP1H3TtMhY0yb5gghgccm1Jxmb8P08X246X2kz2c4Mnx+Ixzrn4H9ufEaZn9X9d8f2RZytz/T83Wi64Ih1XpPZ7YiEcummugTRsa441x9VRHm6mTNvorX11rK21WX6/dL1ie5laO8aJEMVmYYZJE3ByXYqMckcjzh1+VFaYwYGtAIvc2QqX/quJ1rgth6Q9TNfR2ySDM0TskwY6uXRdVOD5JDFyOP+C+Py4OSeERuJGx2WmGTO3Xcbqf1SCJSyQqXAXtTlGzKskkiNDq7/wDjh5S4yRgPkkZXNQsiz5fv5K0rzC1uGj7kUkknbd1W4bhpXETt4ZtsEtz8/vXZMQkja9m42XnxKY5XsfsTRXLzrUkkbRRxQ20L42RMySOOOHkf9h4AqtuFc5wfI6yE7sWxrSyJtAqrYVsKxBMuKQqwJhxVZVgTJpE6VFUtUOUuFsfAP2CM8ZB/cePIwaerVd1wUy67eV7bfmQMyYY9s5xrsfzZxn9M/tmIXPJLXDbjzTTMYAHMO/DkuKK0hZSnFFMlKXipq1AJBsKx6H062uJ44p1EUZAUujCM7KpAzsCMNgAjyWOQRkg8fG9HNyF7eH25eXDuXpOi+n8TE/IHfVveovnrxPHmVcer/RP4RoTbLcSxYkGpPdEbsUPtAHt2A8/Oo/Sq+ihGxzrNeKbp3E4jFNaXakcgL8637uSrbmybp88YkbEiqkwEYDlMsddg+q5yp4yfH611BKzEMcGCxtrp+VwjE/DSNc81x01/Cjw9LZtREe5lC+CNHA5/Mp4Hg41JBxxUsnYwZX6Vp8Kh+He85ma3rp+FGaMjyCP3BH/WtIIOyykEaEJOKlRaMUItGKEWrDoVks8wRzgayN/zFEZ9f/l/0BrPiZDHGXD5a04SNskoa7b8cFV+gLJbi+gSTBXJYg/JVS2P9Rn+1Y8Y4tiNLsYcAvFrUXvqJ16k91G3sUyx4wpU21uuGxxkbSk6kEVkEQ6oMI109XfgLQXnPm8fQfympLy56hbXYu5A6wW6y8pGvbuPzhUKqD+U6kHP5jTNyRyNyDcn02/lKczmuzcB77qJ/B9AeocgHEMhGR4OVGR9HBI/uasx5/THj+UmFHb8l6B1SwggvleaKB4rvCsZIw+s6gKpBIOA64GPtAaxRlzoyG7jXTlx9FfJTZAXbHTz4equOuemre9VhLEmxGO4FXuAfo2M/wBjxVUcz4zYPlwVksLJBTh+V516jKdLlNtZSp74wZo3hhlCg4A3crkl+W0OQPOACK34aP8AqSS6xXEFYMVMcKBlo3wP8LReivUaXMa2lwiF+VAEaiJ0ALZKgaL4xqPPBHzivF4R0JztNjmnwWMbOMjtDyWkv7WztojJLFaxxxhvcyIFUNwQOP6i2MDzn9axB7ydytxa0DUBV3o31PbXm0dvC0AUbKjKkeynksqoSB7jz881bNBKwBz+KqhxEUhLWHZN+soorZEnWJVczxhmiRRM+xI9pA5bYg+4gccmljc53ZVrsre0vPPUHWN3eKD8SAH7bylzHlEaTYhY3Ikk3fcStj3DODk53w4WR4s0AsM+PjjOUalUiw6DUKUAyAp8qAeAf1x5rqximALhSm3k/dIYVJUBNMKUpwmXFIU4TDiqyrAmDSJ0uKpaocpKCrAqyn0FWBVlPKKcJCnFFMEicApkqVipUKbY9VuLfURXEyKpBCBiY+BjGp41/wAvj+9ZZMFC82QtcePnYKDvVW171cX8UgkhtVvGaHWQZTuKGwygucBgvAUtztxyMVkbA/CvBDuxx/n8rY/ER4uMgt7fD+Pwl9E9CyXil3aNIz4JAk348jU41+M5+6tnx8TNAL9lTh+jpX6k5fdV3UfTstqzrqr6ee1k8ke3yB9jimZjonVWnilf0dM2ydR3b+n3VWK3rnruKhCMUIU/ol8tvLu6kjSRePK7qV2A+cZ/0JqjFROkjLW76ey04SVsUoc7bX34qo6Z0K/t5I5YrabdCGVguynH6g4KkfR5BrFJNC4FrnLsMjkbRAW46jafi7eFE6W9s5lCzaxDiFf5zKhGMqz4wDjnP71ha4McTnvlvudPYLWW5mgZa5+G6qfVPUY+w1vbwfhIGYNKMK00pXwCqtqq5GeWycDgDyrZWxuzOOZ3ziVJjc8ZWigmemH/ALAeW7ljaSJFSP2uuZO7qSYwQM6HCtkjBOOaWfFGVuUilMUHVm7W76R6m6f6ghaFJCSQC0TeyVSOQwHzg/IyPuqY5HRuDm7hPLG2RpY7Yqv9a3PUIoHLz29vDkRr2dnuZtjoMMwAQkZb2jZcHnjNaMOyJ8gBvVZ8TJLHGXCtF57FCFzjOSSSSSSxPJJJ5JP2a9EyNrBTQvMvkc824qd0m+NtNHMvlGBx9jww/upI/vSzRCSMsPFNBL1Ugfy+FW/8Q74XlxGyOXtkQBMNmIzjJc4HBdUdBk+MkD5rmdHQgF2YahdbpOclrch7JVDb3LxHaN3RvGVYqSMhsEj4JUZ+66ksTJW5XDRciKZ8TszDqt/f+t4THdRXcDZVmREXEneUn2EfCtjDecAYOfgefbhZW5Xx8fZejdi4XZo5NK58V5zZ5QKTqpXB5xjI58fPPxXoCOzRXnQe3YPr3KT1SJi3dZGUTM7gnYgk6uwUtycGTH1xx+mbDENHV3qFpxQLj1tUHKAwrQVmCZYUpThMuKrKcKO4pCrAmTVasSoqlqhykoKtCqKkIKsCrKeUUwSFOKKcJE4BTJSlgVKhdxQhGueOOfvx/egoC9F6BcNawxQxXVk3DFF1J3GzM2pWQZAORkDjHivLTyCWQvqrXrcPF1MYZd0jqvU3to5bkpArRq8mu7zLwCWK+2PDHnk7eccCq1cqTD9VDIsNssySMqyIO1kKFLK45zkPkY+R8DmteFxRid2icvJYcXg2zM7IAdwKpOodEnt892GRVBwWwSn0PcOK7keIik+lw8OPouBLhpYvrafHh6qBirlQjFCFIh6hPGukVxPGmdtUcqM/9QP0HBrNJg4pHZnDVaosbNG3K06JCXkyszi4uO4yspcyM7atjIG2QBwOAOMDFR/QwFuWk3/kJw7NmVp1OzS5IYsgULh2i/LK44JQEYUcYJAwW2wABk8FuGL3HgPdegkxgjYOJryVlY+j4urWsqSz3YAfAxIWH9MnKtkH3c8YpMRGI3UE2FmMrMx5rHQ+nYeid6OeQxz57kF2M5bGFjSNFVn2DFmdcjbVQTqTikAk0FoJA1KserdfuOo9prgKqxr7UX5cjBlb/MR4H9IJHOSa9BgcH1XbduvO4/Hdb2GbKJiuiuWjFCFwr4/TOOTgZxk4+zgf6Coyi74psxrLwTttL22Dao2P6XAZWHyCD/18jyKh7czSLrwUsdlcDV9xV96htg8FtNEP+7qjIzEqZI8uNYmHyVyQv2P9TzcK9zJnsfueHAnn5rp4tjXwskYNBx4gcvJWfVun20FmIbaVZJ7mWKISDtuxJZZGB+EQIp+sZHOcVkOJkkmBdoG8FtGEijgLW6l3E96xdxa6u64lLR5XleFbYbjAJAGASSPJX+9dRr2uqQAarkvY5txknTu/6pE3QLgbERO6qQCyDZTkBsrjkjBHIFQMVCa7VeKk4SZt9m65KnkGKtVKZcUhVgUeQVWVYEwaROlRVLVDlJSrAqypCVYFWU8tOFWU6tMEqcFMlKUKlQu1KhGKggEUVIJBsKojuXtHQmRl0jvFjZcFtCY5BwSBw00gzxgDPxXmcVB1Mhbw4L1WEn6+IO48VJvuqy3MM6tcNhbW7YqHDBgs80Sg/JGpUZ8nUHzWdaVY9C6rLC8vYlb+ZNIJQpB0jE/TYy4I5T2TSjbjzn+kEK7dSFYv6juu1cyGeU9pbYLFsCJY5by4tyecnJgRGDfeG+eWY1znAN3Svc1rS52yqUJIyQASScAkgZOcZPJx4z+lesjBDAHbryErg55LdrSqdVooQihCv+h+nbi6iLRmIJsQN2Zcn5xqp4zXKxmIZFJVWV1cHhHzR3dBT+n9WfpHcgmSN2Zg4KSNgAooxynnisDmOxJzs04areyRuDaI36k66LK+tfUi3fbLRAaSKQS235mVDxqPsf6VEMRhla51bppZ2zwuayxohbdijOAdVKhj8AsSF/1Ir0Ze0ODSdTsvOBji0uA0G6bpkiKEIoQihCcinZAQNSrYyrjZGI8Er9jPBGCM1TLC2Qg7EbFXxTujBG4O4OyakYFi4hhR8cGMuuDxg+4sfjPBH9qQROA1N+I/CYysJ0FeB9N7TVlZtK6RKoZm4Vfkn5xk+AMZPxUktjbrQAQGuld2bJKl+keuNFNrbhSXZUaOQui5LYzxwDt/Vg8ZHzWPFQxysLhoRqt2GllgeGu1B0TPV+oyzMTKoSbJWQxgKrAZGCD7gccZzyAKjDwloFG2qMTOHOOlO2Pz5oqt61FZAo8lIVYEwarViVFUtQ5SUqwKop9KsCrKeWnCQp1aYJCnBTJUoVKhdqVCKEJ+wU96PXOS6rx/UCQCpzwQc/NZ8TE18ZzDYFacJK9krcp3IB9VupLcRhmaJwqgljhDgAZJ4Yn4+q83fcvVUnunyCGfVGVQSwmVhqNEDBm92AQrYBKkgZ5pXEEKRYVF649VQXaJBatuO4GlkVSE1TlVViAGy2DlcjCfrW/o/DP6wPI0C5vSOJYIiwHUrK13151FCEUIRQhXnRvW6WIWCc6o2xjf4Bzkq392yD+v6VwOlIssgeOP7L0XRMuaIx/4/uqL1f1xZp2dWBXVfd4Xx8k8D+9UYaUMYb5q3FwGSQUOCz/Swl27MWLKhXAAwpbznPkj/bI+cA1vwbGznO7hssGMe7DtyN47rVXFt+HtoYy2XuJpLuQBs6xqBHChx8HbbHwR+lRh2mTFvceFpsQ4R4JjRxr8qNXYXFRQhFCEUIRQhSz0mVrV7lAGWNwrKMlwvBdwAOQoIOP3+uck2KbHIIzufRbsNgnTML7oBZ+D1fcZYQaqyluw+se8CMV3A9uGZgiAscnhvus74A827Xn3/wDF0mzNhbQFDgr30R2jeTXU+FDasAc6iZtZJJMD8qK+QGPHvA+8Z8R1jYxG34OA81bG6J7s58vz3Kw9ZW0UjSXEL5w6pKMYAbUKpU45yAM+aMFK5lRuG+oVGPia+5WHbQrJPXQK5gUeSkKsCYNVqxdiqWocpKVYFUU+hpwqynlNOEhTqmmSlLBpkpSwalQu5qVCM0IVl6chaS5iCY22yCeQNQWyf2xWXGOywOK1YFubEMHzZbjqdvMhiR50YTTIhXTUlRmWQDk/+FG9ebLzS9TlWS9T9RjaAIjiSed5myNWWGAvIjZ58ursB+5PxzpwcDpXjkFlxmIbDGeZ2VEOK9KvLIzQhGaEIzQhGaEKv6z0M36rErIsmw0ZzqoPjDH4BH/lWLHxCSEniNVv6Om6ucDgdCsje+ipoeGls2OddYp45XJ/5UJIH6nFefjhe8gAL0UkzI2lxK2fSrMQRKg+Byfs16eCIRMDV5TESmWQuUlUAJIABPk45P71bQ3VVmqSs1KhGaEIzQhGaEIJoQtJ6U9Rm0inDRu6IjTcEALrgMCW4BbjA+wf3rkdJQhzmuur0Xb6KlIDmHYaqp9QdT6fM7dq1IlDZaS2Ebox4JGSRGynP5hknU5HPNGHE/DULTinQEU40Um3gt5FVokvN1y0moTYnV3HsAKquRoHXwxAAOMhnySNJa6u60scETwHsJ70vr9pHClyge6ELJ3QTGTG0u0YRA7e4uS6/Py2fBxU2VzqNC9u/jwVjsO1odqa3Wa+BnziutwXF4pl6QpwmDSJ0RGgKXKQhqwKop9DThIU8ppwkKcBpkhTgNMoSgalQu5oUUjNCKVx6Vl1uFIDl/EYQ4O3Oc5IGoQMTn4/XFc3pQ/pAd66nRLf1Se5W3qv1BLBIiiMGfVirOQYkjfYMwVGzvlVGSBwTg+a5eGwxndXBdXFYoQNvisZbRaD4LHljgDJPOa9FFGI2hoXmpZDI8uPFO5qxV0jNCKRmhFIzQikZoRSCaEUkooHgAfsMUAAKTZSs0KKRmhFIzQikZoRSM0IpGalFIzUITUsat+YA455GeaVwB3TNJGyPFClOWV89vIJIiocAj3AlTkYwwBGR/es88LZW5XLRBM6F2Zqe9QdUnuFiE0lvqcyhIgdsgsoL7EkY2xj5Kk1hw2HYyU6mwuhicS98Q0FOVM5reVzgl2gAPcf/hoVD84yGOuo+yQTx9ZrLiHgNy8TsteGYS7NwG6rWYscgag+F8kD4yfuhmbKM26h+XMcuyIjTBKVIQ1YFWU+ppwUhCdU04KQhOK1NaWksNU2lpLDVNqKXdqm0Ujai0Ur/wBFwu0ztG6Kypj3oXB2PJGGGDx/vXL6UJyNHC11eigM7jxpUd5ed+eaUuZMuQr/ANJVeBoMnEec4GfnPzV+AZli1G6o6QfnloHQJG1bbWGkLkkAAknwACSf2A5pXPDRbjSlrC400WuuCpIKsCBkggggcDJB8DJH+tQJWEWCmMTwaIK5t/tyf0GQMn6GSB/cUxcBulDSdkbVNqKRn9P1/cff7VAcDspLCN0bVNqKRtRaKRtRaKRtRaKRtRaKRtRaKRtRaKRtRaKXNqLRS4WqLU0kFqi1NJtmpSUwCaYDOcDNKnCac0hKYBN3lw0gRWK6Rg6qoxyfLN9t+v6mswhAeX81qMxMYZyUYmnSJMZqApIT6GnBVZCeVqcFIQnVamBSkJwNTWlpKDU1paSg1FqKXdqm0Uu7UWilK6Z1J7eQOh8cEf4l+RVM8QlZlKuw8roX5h5qGjceMcnj6yc4p4wWsAKSQhzy4cUrantJSegyyOqgliU9o/M6APsAPLe7UlR5wD/TxllIEjXP2/daoQTG5rPq09FIihAj1dpIyVA1cjCIZoNn14KDPIB84Y/qcskhz5mgEXuOOhod62RxDJleSDWx4aiz3JcNr7ZMxTBjGwERYbuFmt2DKdPHnOAdsHX5wPncS3tDfettDp880Mw7Q13ZN1te9Ea/PJchswWUaTNsyh0VlDQAhTlzqfs8kALqQ3Phzin0dQK2NbpBhI7GhN7i9k7+EDdsau6hZNtfzKiGPBGoyzHbAXxk/HJrO2dzcxuia91ofh2OyjLYF+1evgorWwKOe3NgRSPtuAqsoYiJsr+YEBSOGJ5wBV5xD/8AIb1/PzRUDCx/4mqu79vmqeuYVZ5SqMxEs+saY2YB4xwQpJA2JwM/pgAmljme0AE1oNT4FNLDG4l2W9ToOOoTEkSKMe/Y9053UhNIUl0IC+47FkJyPHAHirWYiQm+GnDezV/uqX4aJorjrx2oXX7KLvW+1z6RtRaKRtRaKRtRaKRtRaKXNqLRS4WqLU0kFqi1NJDNS2mATbNSkpgE0zUpKYBMuaQlWAJnNJaakiNqgFMQnlanBSEJ1WpgUpCcV6a0hCcD01qKSg9TaWkoPU2ikb0WopG9FopG9FopG9FopG9FopBbPmi0UuAgfAotFLgC5GQNcjPHxnn/AGpXk5TW6ZgGYZtk4yxZIydeMe0nXIbIXxkg68nHGfms2abKNNfn87LXlgzHXTz+ct0pkt+OXbgZypX3ccg4PB8eOBnHI5rvEHgny4YcfukTdvI7YOOclhz54+T8f7j48Voh6zXOs84j06tJOPoVfaz0jIotFLu9FopG9FopG9FopG9FopG9FopG9FopcL1FqaSS9FqaSC9LamkhnpSUwCaZqUlOAmmalJTAJrakT0kpUBSU8tOEhTi0yVLFMlSxUpUoVKhKqUIoUIoQihCKEIoQihCKEIoQihCKEIoQihCKEIoQihCKEIoQihCKELlClJNQpSTSqUg1CZNmlKYJpqUpgmzSpl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33375" y="-1798638"/>
            <a:ext cx="58388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videos.videopress.com/zDRVyeZ3/globalization_scruberthumbnail_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810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arm1.static.flickr.com/156/405775917_f5823db32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114800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4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Issued in 1948 by United Nations to set human rights standards for all nations.</a:t>
            </a:r>
          </a:p>
          <a:p>
            <a:r>
              <a:rPr lang="en-US" dirty="0" smtClean="0"/>
              <a:t>Also addressed in Helsinki Accords of 1975.</a:t>
            </a:r>
          </a:p>
          <a:p>
            <a:r>
              <a:rPr lang="en-US" dirty="0" smtClean="0"/>
              <a:t>Lists specific rights that all humans have.</a:t>
            </a:r>
          </a:p>
          <a:p>
            <a:r>
              <a:rPr lang="en-US" dirty="0" smtClean="0"/>
              <a:t>Declaration and accords are nonbinding, but inspired many to ensure that human rights are respected.</a:t>
            </a:r>
          </a:p>
        </p:txBody>
      </p:sp>
      <p:sp>
        <p:nvSpPr>
          <p:cNvPr id="5" name="AutoShape 2" descr="data:image/jpeg;base64,/9j/4AAQSkZJRgABAQAAAQABAAD/2wCEAAkGBxQSEhQUEhQWFBQWFhYYGBUXFBQXFhYVFRYWFhQXGBUYHCggGBwlHBQYITEhJSkrLi4uGB8zODMsNygtLisBCgoKBQUFDgUFDisZExkrKysrKysrKysrKysrKysrKysrKysrKysrKysrKysrKysrKysrKysrKysrKysrKysrK//AABEIAMMBAgMBIgACEQEDEQH/xAAcAAABBQEBAQAAAAAAAAAAAAAEAAECAwUGBwj/xABDEAABAwIEAwQHBgYBAwMFAAABAAIRAyEEEjFBUWFxBQYigRMyQpGhscEHIzNy0fAUUmKC4fGyY5LCU3PSFSRDk7P/xAAUAQEAAAAAAAAAAAAAAAAAAAAA/8QAFBEBAAAAAAAAAAAAAAAAAAAAAP/aAAwDAQACEQMRAD8A9bbTUsiuDU+VBRkSLFfkTZUFGRRLERlUSgpyKJpq6ExQUejUSxXqCChzFS9iMIQ9QIAqrEDWYtOqEFXQZGJprIxTFt4lZOKQc9jsG1wIIXB1KIFUtFgHVABsAHuAC9HxC8+xX47v/crf/wBHIAsGyWHo75lWYcfdf93zKWDHgP8Ad9U+G/DPV30QCMH3n931KljPXCVP8T+76qWK9f8AfNAqo9X97q+o37zy+iprat/e6uJ+88vogjTP3p6lEVDceaGomah6n5oirqP3xQDYv12/2/8AJaTT63l8uPms3En7xt/5fmj2H1uo+QQLAtu/qfqgmfju/MfkjOzzep1PyQlH8c/md8kBo9Q/mN/egO0/VZ+b6I+PCepuge0dGfm/RBnObfZJXVmeI23PzSQfYYanTgJyEEUN2jjadBhqVnhjBufgANyil4Z9qPekYmt6KmZpUi4CDZz9HO5i0DzQddjvtUwrSQxrzHtHKAfKZWZjftPa+n90HtqHQ+EgmbeE7Lx6o4WA5zzJV2Ge4FutjI4ut7LhoRwQew93ftMDw5uLp5XN0dTB8XI0yZBHEGCu1wXbFKq1r2ElrtCWkQeBnQr50fXbMjMQ4ybODgeU2+K3OzO8VZgAZVflGoOkEm99NUHvyYhcX3F7wvqH0NU5pEsfaRAnKTuI0K7VBAhUvar3Kt6AKsEDiAtGqgMQEGViAsjFLZxIWPikGTiFwXaDYxLx/wBR/wAXE/Vd9XF1wnao/wDuan5p94BQZ2DHhP5nfMp8GPAZ4/QKeDbr+d2/P/KbBt8Luv8A4oBqX4n9w+afGeuOn6p6Y+8HUfv4pYxviHRA1XVquI+8VVUXarMv3nkgbDD7z981c/UfviqcJ6/mrni46IKK/wCIOrUYN+o6+qEFV/EHVqMGh6+ejUD4DWp1+iDoH74/mejMAfxOv0QmF/FPV6A9vq/3HogO0vY6/wDxR5d4f7ige0b5Ov8A8UFGI9Z2up+adQxJ8bvzH5pIPsIFPKQTOQZHevtT+GwlerBJZTdEAkyRlabaCTrsvl/E1iYPE6b8596+ku+1CrVwddlEjO6m4QY8TSPE2TYEibr5mrAgkE79dOBQO1pcbaIzBF2cDQSB/vh1QuFY7UXE35cCRsul7B7OFWoM4ESLiIg8f1QFO7uuLCTJJvMcB/hVu7Lc1oabDWdrniOkL1GlgGMaA2ILYI5HUInC4Cg3K2lTNYuI8ctLaeWXXcdI1gSdEGD3B7Hd6RtZxIDBYRAJLS3bkT8F6IxQDeCmECcoOUnKDkFFQILENRz1z/eTvFh8IB6Z/iOlNsOqHWDl9kW1dAQRxDFnNwbqs+jaSBbNENJ2DSdT0WZ3Z7xfx9d9NzRTaPG1oMlzAQDnJ1gkaADxDWF6Q3sptSnlqDwEWaCQY5ubB+KDz7E9k1GuAcxzpElrA/MLxc5Tl/RZfeTuvh2uhjKz8S+CRnkUxFpaGyXEaN4GTsD6ni8PSwtLwNGY2aCXOvx8RNhr/tZnYmFDWvfmAqVHwah1EyTfYkk35hB5Ae6b2yGkh0k5aggybxMW8wsE4F9Jz2VGOY7XxCJF7g6OHMWX0I7shrgHEy0geJwM3kzzOgmVjdo9hMc3JVaHtIDhO07gi7TzBQeCMb94Oo+iljWeMdPqF3veP7NMRQAr4cOrUT4iyJrUxa5aB4xvIEjhuuHxo8QPLyQD1W3YrQPvPJNW1apN/E8h9EFWG9fzRB26KnCjxef0V7tfJALWH3o6tRU2PX6BDVfxB1HyRR0/u+jUCwH/AOTr/wCKEwo+9PV/zRmCN6nUfJCYT8Q9X/NAYB4fM2QnaB8VPr9QjA7w/wBxQeLEvpjn9QgCxDvG6/tHbmknxA8TtPWPDimQfY4UKxspKFRBl46nnY5sxmaRPCREr5u7y9i1cNWfTqN9SBmbJYQRLSDHDbkV9K1V5F9rHaINZtBr8xDZc0GcpvAIA1gEkbSg4PsTAZ6oAdlmNTaNybaL0TszBBvhu103EAF4F2uHKZ9y4PAYVweIc5t9rR5n5Gy7HF9t1z6Jr2Nz05h7QQXNNiIkgaDTfgg7GhXItUHhIseA0P8Apa2AcykMzQ90+EQyo7cnRgMDnEXuuO7J7YFWo2RB3laHbne4YOxALjBFIZgS2YkvghrZB2JMIO6Y6QDBE7HUdQpSvPsJ9quHI+8oVWO4MLHtPMElp+Cqxv2rUwPusPUJv67mtE7WbmQejOcFy3b3frCYaW5/TPFslKHQeDqnqjpM8l5T3h72YnGSKj8tKR90yzJF5O7vMrny74/LZB2nbv2j4mtLaMYdnFviqHrUdp/aAVx1SqXEucS5xuXOJJJ4km5KrbJIABJOgAkk8ABqu37r9x3VHNFceJ2lKbARJNQjgPZB5Hggt+yTu67EYn+JMijRm4JHpKjhAp82gEk/2jde5GoACTYASegQ3Z+CZRptp0wA1otAi5uT1JuVXjsVl1Et9oi5B/Lva8a/FAN2z2ca0PY6SBAadCOR2PX4Lnm1HMDqbwdQSDYtPHmI2XU4YZbt9o8bWn9xE9VZjMJTrCHC+xGo6Hccig589oMyN9JUzZbNa0GSDPrSLaARw3U8LW9K51Z4im2PCN9mUwNyZHWeaE7Q7EqNcAACHGzx6o4l38tr8F03Y1Om2k1tM5gADeQ4lwDsxBuCZBvpIQH06oddpkSdOIJBHvBHkuI77fZ1Qxs1KRFDEfztEsef+oz/AMhB4yt3D0mtfVGHdNRga30cnKwmMsx6wDQLTIDOLiSb/wDUGFzmEgPDi0AkDN4abpH/AO1o6lB81d4+wa+DqhmIplhvldqx+t2PFndNRuAgPb930X052lgqWIpmlXY2ox2rXD4g6g8xdeT97Ps0qUnGrgy6tT1NI3qsH9OnpBH93VB5vhR4v3wVztf3xUMMzxX4kEHYjUEKxwgoA6n4jeo+SI2P5voFTV/EHVqvd6v930CBYQ3qeXyP6ITCfiHq/wCaLwvrP6D/AMkHQtUdyzfNAaXeHzKGxB+8pq/bzQ1U/es/fFAJiG+N1h6x+aSfEDxut7R+aZB9jJnLAxHeik2wBKEqd8qQBLgQAJnb4IKftI7ZODwdSpTdlquhlM7hx1IHENk+S+eH13GpnLi585sziSSZkyTqur+0jvWcbUblcDSbOVomAdCTIEmFxdOpe+nHgg9Nrdjh2Hp4mhLqRaHEH16Z0LSNwDIn/aK7eoltOm8ASG8QOov71yPYXePEYaBTf92JmmYLSHesDaROvI3WnUxGBfUZWdUqthwe6hDqocQZLGuc77omLyS24yk6AM/G9v1GeGkYebZwBlBBmLjxG0Wtqsqvj31/HVe578uUlxuMoMNGwGunFQqkvBJ1c5xkbEmZ+KHpOh0nezvzcfNAQHfVO6pCg52VC1MWBzKAqo7brKoq1QNUK7EE2H+Vodn9iPqQ53hb8SgI7s9oGniGuA5aXE21X0X3c7O9GwPcIqPAJ/pabhvLif8AC86+zbukx1T0rmzTpG0x46moF9m6nnA4r1wOtKCGJqFolozHhIFpubjYIOjVD7tkgSCCCMu+Ug9RxbwhD/xJe7M0w6ATSfNgIEtyz/3Nsd0a08DO4iLDY225i17jdAwJnyvM34TJ+d+BKm3UXjTXfzOvwcOaZgEDb5DnaQP+KWS8aGL+6b/uOBCC+nV2cLEcNo34+6eIQuJwfo21amHY01n3EutMEfMuMcyrWvEy4E7aXn6x/wB3VTkt9W46T1sNdNdUHNVstHLQbVIaHMfiKwBzuqPcA1jS25e9x0FwAuixWEbU8Tcue2V3rAlmbJmg+JocZidlVjsKyu0XLHiXMe3KXMdkewPbqHEB7omVg1m1sFJpjNTAysYDLDllmHotky17nPNSpVdw1IFgNo1atJ4p1GudT8LWvJDnFxkZiRAiRcQIzM2JyHUqrXtDmODmkAgjcOEtPmCCE9DH062ZrSCQASOLXl4Y4Eag5HEEbCbSEBjcE+kw/wANa7nltszzlDWNk6gAWaY9VjZAlBi96e5+HxZLyPRV/wD1WD1v/cbYP6+tzXk3eDu/Xwj4rN8Js2o29N/R2x/pMHkvcqGNziKgyvzBmjspqFgeWtLrmAdYixvIIA3aOHDg5rgHNcIcxwlpnkg+da/rjqFe/wBU9foF2HejuSWu9JhZLZvSJlw45HH1uhvzOi4+uCJBsQbggyD9EEcN6zvyj5uQtEfeOHN3zRNP1j+X6oal+KervogL28yhK34rOn6okm3vQ1Y/es6fqghXp+J1tzvzTq6rGY9Skg9gqPXO98ccadAxq63vW25y4Lv5iy57GbC/vQczXdoq2vUKzpJUMyDRw9VE5lnUTCvNeNdOI26oDwfDHOfkqnieh15cEqTpGql8kBeHwwfQeQ0vrBwaGjSDo7pr7lDCd13m9Qho4alXdj4j0dUEmx8J6E2PkV1DigzMH2TTpaNk8Stfsrs5+IqspU9XG52a0es48gPeYG6Ge5eo9y+wv4almePvqgBd/S32WeWp59EG32bgmUabKdMQxggceJJPEmSeZRNRw9UwSbxxiI+KZ1QNBJ0H7CA/iM3rgHhpIvNuIjiOd7ICX4eLi54+0P10F7Otump1QYDuOoiRxIjXyvxAVNOs4XHibvO3GeHCbhXy2ppY7+R3E/HYzBQTy72PBw+ZjTTUeYSm3S9ue86D5cYVbS5p4bcnH9db2Nrgq2k8G7TEiY2M7j/HmgXo5Ei5vbTXz05acIVWczYx5fMeVpvaxKtgE2sQQYNhvp/iRyVb3iCagjINYdMbiBr0EgoGxOJDGyRBduASBacxbrGlwJuJUWYiRDoc0jWzgWxfSzx08whxWc5wkBzXmz26ACTEH1gJiR4lJgyxAAGsAS22443O0G9w5ADj+wA4ZsO4McSSJMta97W0/TtsZeykCGNPhE7KjvNiiQMNSc4OLM9aoHeKlQZ6zsx9s3A9/ArYpvB9WxNyLEHnb5i/FU9oYVlenUpPBaXsLHRZ2WZs72h/nigycLiS95c8ejl0YZ7nMdUq08gc8xJzC0ybxrvI4r1KIiqczAGNaSdgPHUfUdp4WOeZ1LiJAAJrx2JqUq7msIcTlp0mQ5tGGUyadEPLg1lYuqBzi6+QtDZgxCl2kKlSoHGm2kGuDZJIqGiYxFVr3AA0ml7WSQJIcdED1ntqNls7S0tLXNJAcA4HQwQY4ELlO8vYLK4JIh/84Ak/mHtD4810eP7PMOdRfleQ4gzILi12Qlxnw5nkxvbUABQxDLXvz4+SDyDF4F9GpleNQYcLg32P01WY38U+fzhd13wxLacUxd7wSRA8LePU7e9cIw+OeOb/AJICf8oeofvW9P1Vxd9UPUP3jen0KC6oLnXUpKL33PVJB6q+qvMe8mJz4hx4WHku+x1fKxx4AryvE1peTxKCBKhKTiogoL6dX3oqnV4j5LPCvpkcAgJY80za7D7wtFjw4SP3/lZ9N2xCVJ+R0atOnRBqsH75Lp8FXzMaTwv1Fly1CpcfXdbfYlaa9HDucGsqvDBUPsucbT1mBzjYmA73uL2J6V/p6g+7pnwA6OqDeDqG2844FejtKAwdJtJjWMGVrRAHACdeJ1J5kq91WBESf5QYMGdP2ED1iH21aNwTLSLGR/v6oR1oMy0wCR0JFtjy6RZSqVQZgkxq4S14HMHWCPL+nVRp1IhxNjbO0CDNwHN47/rEoGYdxY7fO3LW3CFdTILrnIQdRpvsPVM6xbXRWuoh3isCdxof0/eqjhqZmHAQOIGvI8LfLdAaxhLYdB16ETb4KmpQO1+uoOgO09deZ0U69QwQ2M0THJCsxbhYiY2Njwuf15XM2AhlTNYiRsdxadf2eIUMTW2nTc6dSNPPTmCpelDpLbExJi46j6/FClxBuI3AvfpFz5QbXDkFJpAOlnhkw9kSHbm2ztY0OvrKZM6GZixGbTUm99dR4rXnRVvcD7iPZAgGDtEWNrt4hqre736acL7nnaT+Vx0QTzTETzEmY2giM297PG86J24iwD/FzgzIEnaT1AzDdu6iS139LjvBhxAuJsZg8nawdVU8GbgSRYgF0kRqPbA12cNpuUFzjEGM7TfNqY9klos+OIv81jdpdiU3iWBuVwph9O+SrRpZ3MoNi1OmXvBcAIMQbFaLSQRG5sdQ7jf2j0hwj2lKnlcczbHfgb77E89Qgz+z6FX0f3xBeCQCBALQYa6NpAmNtFld68WMJQdXfBjwsbMF9Q+q0crEk7AFdQY/eg434Lwz7QO8n8diYpk/w9KW0+Dr+OrHF239LRzQYNTFvq1HVKhzOcXEnmRtwAAAA5Ielq3+75q6II8/i1UU/Y6FAQdfehqhio3p9Crpv++AVFU+Nvn8iglUdc9SkoPNz1SQd92g/NTcBwK81rCHFeiVHLhu3KQbVMEeRCABIlMEyCbSrGlUBym1yAum9GAhwg+R5/os+m5E03oCaZjyRXpM4dld4hBB3DhMHyMXQNapaRr+7+5C4esWkOGo/ZHRB9SYPE56bH/zsa4TuXsD4+KGe8EyZp1LcSDzzC8bSOcTcrN7NxBGHoQA6kKFFuXXRjZzSLX8hHGAjmV82lx/K520wMruPHr7UQgvbWLSM4Lt5kzBMgtcNRvymxCIj2mmeJA+Dm/WOo3QQNjAJbfwkEG515b+IcTIEQpNJaSWkyIke03jI3HPnoICDSw7N22mLG7eoM6G2h/REufALjt8VTh22mIJuRcCeMbHio4mq0wCIbs4H3cj+4nUBX6fNOaztnDWB+nw5XKbNYT4hs4C4O+mhtMafEmloHloSBInm2bTy8pklSYxzT4Tfb+rexiHf7MWCCVNsGQMw2LdQLaA7x5ERFpKubUDhFnA7x8HDb5dFSKgJ/kfwMhpM3/LfUHzkohlMTMQTrp9EA9WjFxJ/wCQPHWSRa4OaNzoqJ8rE2vaxdFuQsB1burMTiiHGNAIg2OxJMj/AFvsk4tfoYO/lHrCbxx24hAK4CL8BJOWI2vOlxacvAtUmvsQ/wAQJiDOpuB4uogG/AlRqNIN5m8RJJgXgiJO2xO4dCqzDb+qI6+ICBAFrgDjLBqgLpMGrTfSSZmD7W87SbpzvoDvHGFDDNi+56abaT7pI4RKy+9Xb7MFh3VXw4+rTZPr1CLDk0ak7AdEHKfar3m9Ez+Epn7yq2apHsUiDDJ4v3H8v5l5aRHVPicS+tVNWo7O973Oc47uP00ttEJVjdAnHTqP+KoZpT6H5BTcbe5VTGTz/wCKC1xv++Cores3zVpN1TXNx1QJ2pSTO1KSDYqVCdST1JPzKzO1KciQjC5VVhIIQZGEMPbIkTcHQjddX2r3UDmZ8PIMSaZMz+UnfkVymXK4civSW44Nw5qA2FMnzAt8UHmTkzXKLikAgIa+Fa16ElSa+NEGg1/uURRg2uPjzkIenURFKrCD3Dupi8+FouDi0mlT1kCWjIZd7MFpjhxut8VAfDUAa6LOgcwJHD4a6BeHdkd5K9CAx5LQZyO8TOcA6eS73sPv3RqgMrj0X5nEs11a+JaTwcItBJmUHfUa7mQHeIHQiTrex6bfQSjGhrocNRod+h9+hWdghplIex2ukRzG21xY67haYLabRNgNN+v6oHr4gDwEkEjUbcB8/wB3QniZYEZdNi1xtr5TbnyCsqzF/G28EWi/Hbhfn+VUTlmLjedo2cOo1013QEUzJsSCdv5gfzWM8D0kxCsDI0Iyk3BnKY/4OmLH6QhaTA7Q3jQnfSA73jjY6ySLsPVIdkIm0EnWBpNriDF+NtLgR6GT4gfDx1tsT7Q56+8pYmsB4CSCdxtwE7f7uIVj6sbgE+qCYk/vgsisTJz6m50gxYzrbXSdhEyUBOJkwYDx/M0gPG42gxr8YGpoHiGb1og522foYkb284NpkoQ1XNuDBN7b/CDfnq48LzOIa47sd/MB4TrqOvv47ILv4i3jhzTILhdvMOboNNI1gXS9GCQQ7MOBM9NTpyOm0KDHmZc0GR67TYjaeP8AuwUqlVrGlziGMaCXONmtaLknYAILMVi20mPqVHBtNjS5zjsBvG52AFzovBe9/eJ+PrmoQWsaMtKnPqMmb7Znak9BoAi/tB76nGv9HRluGYbA2NVwmKjxw/lbtMm5txbqztiUGk32OpT1jGqyHVCdSfeVWg1XVAWmCDYadVGp7H72QFJ4AdxIsr34gHLfQ8OSAkm6rrnTqfko+nE6hNUcDluNTuOCCTnXKSrdqmQaRemlQJTSgjWpZuqP7S7QAwbKTTdzodyDId8TCCzLKq1JKCuVJiinBQO5NMJ0kEmuVgeh1MBAYx6vZUS7DwTa1QscS0lpLXCDcbEHURPBaz+6lb2H038BJaT5EEfFBf3f714jCH7l8N/9NwzUz/adPIhd5gPtRp1DGIpGmAAQabi4FwiZbYt4gydF5jiexsRTJBpl0alkPGk+xO11nsqoPojs3vNg6uUUsRTDnaNJDagP8rmOiRrccLiFsNIDhmGUgWAMA82nbhBtoLaL5w7JdmrUxtnaT0Bk/Jeo9idtvpw0H0tKb0iT4ebD7BF9LaoPQRRa5uoBFpAiNLOYeUW+isoOhsvMwLnrFpiT9VRgMUx9MOaZZGpIt1jQ8lTicQHWIc0bHjI3HOCI3lBXisTnN7Rpe3mPfMaC15tU+u4awRPtXFhw2NtjOgUHAGbXO4IBB5sdHwhUVhlJ8TQP6iG8NjaPNAQ6qx2ngJvBMtNvhuJ22UP4YkRGW1nNOZp0435e+wWJiO3cIyfTYmi0jVrajXvtp4WSfguc7a+1GmwFuCo5v+pVGVo5imLu/uI6FB6BjsdQwtI1Kz206YOp1cdYa0Xe48BdeNd9+/D8b93TBp4YGQy2aoRo6pHwaJA4k3XN9r9s1sS/0leo6o/QEmzRwa0WaOQAWfnQSJUSmL+SgXIHcoppSKBwnTJ0CBSSTIGlJJJBqykFEuSDkDV3eErNRmLdZBoEnCZOgdJMnQJOCohOg0OyMT6Osx4EwdJiQ4FpE+a9E7OxbKrc9N0jTm08CDoV5awr0HCV6OVtZtT0RYym2BBIYymJzMj7zPUJMWDRmvOWQ06jcgzONhfNe06dD8zzgDkO0e0RUfFSixrCYFTKfSNBPrS0345YPKd7O3u83p3CA1jW6NbME7vM7nhtpfU4VfH5gRGqDpcf3Yr4Sm2uctSi4AirSeXNAPqknKMoIIIOm2qlhO04JJLs1vG0CRrq36hFfZ130GGP8PioOFfIBIzeiLpmRvTMmRzniDj9rdtUPTVxh6DfQOJ9CHFwfTNvECLgEycmwIGyDcrd4X0KTnMqhzXjJmY/K8FwmHN1ERqD7lxlbFhxJgEnVx8TjzLjcoWrVLjJMlVygvdUnYe4KBjgPcFXKUoJ5kxcq5ROGwxdc2HzQUgTpdXNwjjwHz9y0adMN0CvY23BBmDs88fgk7s/n8lrZAqXhBl/wRG6i7C8/gtBwVRQZzqJG09FBaBVbmA80AUp8ysqUoVSBimUoSQaEpKJKaUFOKOioVmIN1UUDpJgnQOEimlJAkkkkDhWOrOIAJJA05KpPKB5SlMClKCWZLMoykEDkpJFMEDpQpEqzDwTf6a9N0FuFw03OnBaIEKFIC11OUCCuCpDlY2ogmXKtydz1UXoIvKoerCVQ8oIkqDimcVBz0FpKoxFOII3UmuT4k2CAZJJJARmKkXJ0kA1UqtJJA4TlJJBFJJJBJJJJAldh2gykkgsyjgh3JJIIpwkkgc6BJoSSQJW4P1vMfVJJAczVSKSSBSppJIGJ0UHlJJBAql2qSSCp6rckkglS+qaubpJIKEkkk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54163"/>
            <a:ext cx="4286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humanium.org/en/wp-content/uploads/portail-fr/eleanor-roosev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92408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1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of violence against people or property to force changes in government or societies.</a:t>
            </a:r>
          </a:p>
          <a:p>
            <a:r>
              <a:rPr lang="en-US" dirty="0" smtClean="0"/>
              <a:t>International problem as many terrorists cross international borders to call attention to their goals and motives.</a:t>
            </a:r>
            <a:endParaRPr lang="en-US" dirty="0"/>
          </a:p>
        </p:txBody>
      </p:sp>
      <p:sp>
        <p:nvSpPr>
          <p:cNvPr id="5" name="AutoShape 2" descr="data:image/jpeg;base64,/9j/4AAQSkZJRgABAQAAAQABAAD/2wCEAAkGBxQTEhUUExQWFhUXGRsaGBgYGBwcHxwgHR4dIB4cGx4bHyggHx8nHBgcIjEhJSkrLi4uHB8zODMsNygtLisBCgoKDg0OGxAQGywlICQ0LDgsOCwvLCwsLDUsLCwsLCwsLCwsLDQsLCwsLCwsLCwsLCwsLCwsLCwsLCwsLCwsLP/AABEIAMwA9wMBIgACEQEDEQH/xAAcAAACAwADAQAAAAAAAAAAAAAFBgMEBwABAgj/xABKEAACAQIEAwUECAMGAwUJAAABAhEDIQAEEjEFBkETIlFhcTKBkaEHFCNCUrHB8GJy0SQzgpLh8VOishUWQ3TCCBclJkRzk7PS/8QAGgEAAgMBAQAAAAAAAAAAAAAAAwQAAQIFBv/EADIRAAICAQMDAgQGAgEFAAAAAAECABEDBBIhMUFREyIyYZGhFHGxwdHwBYHxI0JiwuH/2gAMAwEAAhEDEQA/AKXLebpZasWzFDtBpddLWEwRBBEGTAM7TOLvDuB1cwTmaTU1BqMQlW/WYPc0HwiPDacR8Z4k/EKvaFFRaaROrSoE21FjpUlj0ifAxgnw3jLZdkFRGZNIAftJcL5LcQPXa3nhvNkK9OswohOhWrVeLZd61MU7VAoRtS2VjNvvXv6YMfSU0ZI+dRB85/TFmsiFUrUmUsAGQi4PQg+GoEg+/AT6R+IK+UpaT7VUSPCFaQfMHC/q7hDYB/1BAn0bZMVMzUDCV7Fwf8RUfkTiHilOsKVSgTqRKpYLG2jum/q37g4KfRWVDZioxAAVRJMRJJ6/y/LBXjvLlTMVHajOioFYMICki+5Pl4HfGDwIfOduWx2g/lPM/wBnpkbqSPgdo3iOmK30l5par5YDbSxI8CxAj/lOC/D+TKlHMioailGQh6YkxMEMBtM7+uCXHOUstWVStQq6zDSDv0b3+/GdwqpjEyjJuYcRQ4AqpRAj7SqQUOwJWCoY7gE226nDINFVCCJGxUi4PgfAj/UYtcP4Q4000ekUVQBEzbyn54I5XgUVC5cdJUiQfCRq387TsZgYQfC2Umx9/wC9oT1QDYivnalelTqmkprlKblRBLBtJ0hgD3gTG0GPHfAnMcw1SqaCql6rqC2XqsuhYBYwwIMyBvqMWABYaTxLhr1ECKyovVAIB36j3WjxwnZ+hVy5YpSqgBo0im7o3iw0ju269Y2k4ydKVACi/pL9VW5JqL9XmPND6yNCkozdnFGp3QuYFP7SWActTYOukjZ5gDFscZzOvLDQpSoFNapobuSzLZA53gCdR0zJkWEVPnmn2mh0sAZKtNxvYgW6YZclnkqiUaY3GxXyINxgeRGT4lqWpDdDAOX4vmWrUkKKEcPqPZOYINQAk6gFUaU8ZJI7tpgqcezVNKBdBUZ6r9poo1AEpI2gmzPDH2wzEKQCOkltxzAt48TW35xUr8UrPUrUqlPTTQyr6WgqtZFW5tMByQOmg9YwXoVlCBiwgD2jYet9/TBGvSDKVOzCDgFlaQXvVFDMsgs7AARaADhPVqGAM6OjI2FfnDWUrl/7vSw/E7Sfci3/ACxfp0Xi7yf4VC/Iz+eKGXzCsAe6QNjYj3HEjcWRbTJOwGOfd8ASOjE+0S+KI6yfUnHoUl8B8MBq/MdNBLsq+RMk+gF8BM/zxaKNEsfxVDpHuVZJ+WC49PkyfCP4gzje6/SOkjED159nvehAH+Y/oMZ5U5vrk95aTdbqxA9BrA+WOn5vzX46Y9FE/PDI/wAfl+UMNJl8fpH91c7uqeSgsf8AMSB/y4pZjJ0z7Ts3qwHyWB8sItTmbME3q6vcR8dJGIjzLX6FR6ah/wCq2NfgM3Yj9JpsZxDc32jdW4RRP/hILdR/pii/BF6QPRiP3vhRzfNFYTqp648a739xU46yfMIrbIgPVNIZh4xJEjzGGF0OpQWW4+v7ysOvwu20Pz+Rh3NcNK/+KB4/ax+uBGYy8X7RT6PP6nHVbMqbiR5aFH64rN1N59P9f0w1iRx1P2nQVg0LZnKKMmrhIYxL2/Eff5Y6x1m6UZYT2V9MaWl9ybxYWO48sdYaaJYgh3E11M74zws5ZiiVDUpOPaQEDfuk7zBAMxHQHfEfD86lVdL/AN4DY7zaQL9b9fC22NfzlLLoujW6qbQp1BRFlAIIVY2GE1+V8lUfWla+1kEG/wB68QbjYYdfJv5aeXqukGcr8dbLsaVX2Jk228HXyPUeIJ6XOcf4StaojGGQEsV7xDSLEBDMm3uGAmZ4C+o6GpVP5H8dhDEkeNjHliDP8M4jpCUGZSg71OaRBDHeSSRB8YAHpfHeaBI5Ea8vx5crKU6eXWLWhL/xd6fecQDmJK7MM0qKi7lHab+bEAT4gnAXlHkR1dv+0MtRqJpOjQonUCLsaUTYR1w25blfhinuUkQnxZla/Tv3xGCASAsTzBVKlkG71DKVcwTs32rif5hKj3sMA+YPpVGVLUFytRGQxphaYBHmdU9NsaaeFKoPZ1alJbmFI0r6AiAOuFbi3KmUrOzGoNRu2pS0k9TM/kMZte8JfHH6RQyn0l5t8vUrrm8sjJEUHoszGTYawVEmDAjFdfpM41cNkVYAxq+rVoMe/Bb/AN2ORdPs6mXLk+0WJW0z3FZLzbukAeGJ8x9fyShPqyVaCCFaiS9h/CXNT3QYvc4jkj4RMLX/AHGAav0l58+3w5gepRK6H5hh8sXOAfSUX1U680GButR/Q+RHw8cecp9IpNTQ1GTMSrHc20mbgyesYuZ/MZDPU27amCyqxMghlCgkkOo27pvtNvLAi7py6fSECqeFaWs/zPlq96yUqgiAzgWvusd+duvTHjh+S4XSKuXrqWFoMhSetpYH1JwuVuSstRoB9LVSSQQ7vTKMqs2gFUOqSmlTAE3mLYkz3IadnOWrZpXIBFJkLMJj2lChl33OLLIR3o/L9h/ElPdCrHz/AHml/VgqArUFUACSPa9So/TEYM7XwjcL5OakA1fN5m1zoRqaL6s6n42+GHLJZUU1hSzdZZix+eENQmNeVv6fzD42c/FPWbr6FmJJso8Sdh++mAXEspobtapDTuBtINlE9Ii/WD44LququxOyKAo8C0kn4QPcceeMUQ1Iz93vekb/ACnCpFx/A+xx8+v+4LbMlhPjt4D3bnCrxXjelxSpsSzSSfADcz03AjBDjPEagQBVNNGkT94x02ta/wA8ZzwnPmpm3nbSQPIA4PotKKLEceIfW6o4dqL1b7dP5jCGvMz5nE9JyIAvfENNCehIwRy2VMTafHDTsB1nRwilnnsxM/DFerTCzc32wQNMg/niGpSDHAleFuD0+OPCnFytRAuPHFQrBwcEGKazGXSVeJCaeFHPVSpBBIO4gx7xh1qgEaTF8KXFaAg+Rw7hN46njdUNme5HR5jrgQWDj+IT8xBwb4fzBTezdw+Zt8cJxGORiHGp7RgajKDe4zY8w/8AY0EmTHVIjU0D8XWffjrCtx+tUp5KmRUpkHs9s1UqGdPRG7oG+xtjmBnCD3jC67It8A/T+Ixcw841qjN9XLrTXqQhYzMEkLaQJiLGcKlTmbMFhpq1SVg+11BnYQCJ6dcd5zOVsuKtEqAXABBiRPmt5I6TbAapRejB21DDjUOk5xJm8cm8Zo5wLU7oOrQVZSe+BJuV0wBNwbSJucOGZzaL3VIDRMhehtY/H9jGK8mc30qGXWkEOpfaJ7skmSQVV+trgWjww3ZTmnK1GjtqYboGcKxNty2m28fobYV2CGuMv1tlf2zAtcG3hiHOcwuJWCZ8QIHn/pfCjx3mBqYLLtHdHahpv4gtIkRa3njPuIcw1KxKtV0gWKiwH6n4+GCBRKszSeL855WNFVdQOoN2FmAIi+w3IazAyBgTleLcLJntuI0YFmDljPiQEYdJHrcYRamWIEhlI3sQPzvMb4gAtKwZ8wfy9dsapfMzZj+c3w8kMnE68zbtcnqYG1yy0x5Xx2eauy9jP0a0XiplK6E32lZAwktmGO+nz7izeNpBHwxHVrhb9mhgTALCfgxjxt/pjJNdf2l9ekds1zPSzFq9DKVCBGomojDbZuyB36TOIvqORZ0qLmjQt3dLt3IOwJQkm5Oq0/kmtxKhI+zqeYVwQf8AMsxPng1w/jyKZ+roB/FSQnxv3v0xW4VLKHvNo4SezoK6V+3pEBu1qBabMGmCSFVZn8QBM7nEdU66hqds1LuaArRog/eDbFtRF1bYRHXChkfpDqN3XSk4sANtpiQREA4P0ebQaYRMmpU2Khqeki9oJF5O5GFmResICYUo8MqEEPVJBYGzPIUVAygHVPsr7Xtd7cgDA+vy+o7r1mvp0galCsCpJAUwo1DxA72nwGK2ZzOZrAmnlatI3g0q1Jdxvp7SDbxHS2AWc5jzVFwM5ScobawAhcAzpYrNNhcyoiQd4JkDEp3+kd02lbUcY/i8Hg/67H7Rsq0RRckDUlQwCupyGAjQRc9CRHUkQLTDmJZGdm001JBiJEBSGfeUk3AggEE9Yl4HWyWapxScnSQxRrOsBQJjoAqrqG/UkzggeFU49ppBmZAP3D+GN6aHb7t5kzj2XZH9/mDcZcZ2NYI8zG/pKzrtJBKiBbVI7w6eE4SOXmArodrMGn0J/T5Y1H6ReCPT1QJUkBGYAzAuCYjV7umMsyVNmrIjWuQTEdDFvTDelCjCF8cQeusZw6c3RH8faG34xWN6dBiv3SQRPn78eqPN1VT3qLDxif1GPfGc+1PQlMd57A+HQfs+GBlCjVrVxRbUKmptRMwANm9oT8PDfGgqEWw4hX1OpV9uNyT38WewuM+R40KtwCPIgzi0c7E+Hj4eOF7J5CtTe7AiYNxfxjr8RgpxFIptH4CcDfFj3ADoY9p9dqTgcuPcvy6wHxPmZrrTXb7zfpgTRrVaxhq4UHxaB8BiGhlGqEmY/U/vrgs3LxCqUKliCGDi1/vLEwRPynDFKnSchs2bU/E1/p9JA3C/DMq3oZ/XA7MK6m5LDxwY4xwhKdIEMdQAmZhj5TMX9MVOFZNnsVJ9cbU2IplUoxHB/KC3W04iwa4vkRTtbzwFxJaNcduZc89TIoCuZCRSKtUSkEa0TqVQ3oBPiccxc4tUptwumlT7NhpgIdQkMekndZMzv8McxULJclwGtn+2qlhKCTN5FyVVRe1otFwJwO4LwEZmqKbVAg0NBYxGkE7fGfKcM/M2QoZeoFylXUr0waneMiSGCmROmNJEyd52xzitLJjLZY0GP1hk+1nULd5TYEqCTuCZIg9TLu3xBVBHBOXNS1gB7Lx8vL9MKXMWUKVnU9APynGz/RvkA1Cv/Ov/AEjCLz3wwfXKwjYr/wBCn9cL5Pa0Pix7oE4ZWZaa6WZZF4JEjzjAfOZljrWbSbQOhgXicOeU5afs6ZWYKg/LCm/D21kfxH5nGOJEBswjUPdPp+mB/DvZ9+GrN8u1BTdj0Un5YC8I4OGUBqgViYVJAJ29+5jGH6SlBoyFmAEnFQaqpgWX97/0xfbgzVK/Y01JgwTvtuST0G2GfIcpsIEGBHzm+BAqIZsbJ1HJivQy6rtv44mw10ORnEsHBJI07/j1d6CZt3REW3npefkeqoBlSIYm1yTqKxI81tIjFHIvmD2ExHGC/DOMOhAnBupyTUsZA2kefdnp5t16DzxAeUK6xJSY6bXLQdv5fLfELqZApEP8I5kJ3P7/ANx1xc4vzhTpU3SogcsoIUgFWLFhcE7CL26jCzS4M9EF6rBVVZbyNzItvH+2IuWeFNna/b1F+xpkAA/eIuF84mT6gYXyBY/pcYJ9R/hX7/KeuF8GrimuYovFfVqWmqkHSSoBBjQTqdfs/Bh5jD1yxzxTrqUzEU6yhmgKxDBQWYqACZABOnytO2DnCuEIrawigwFHgAIiB7IiFNgNh4DChz9y7oJzmXGkqRrUAREaQ4XwgQREEX8ZXI28idJdUuvY4s9An4D48KfIhjifGcua4oVQWQqgMxANZwikqxDnvDR3FYqS2rSIOMj5kygo1mPWlVKz4hSRttMT7sbFyzn6WbC5g0l1oFUSg7lTvl9Bi0hpkbhoOED6SOFxmHKz9oA46XiD/wA0388N4nXcB2qcfJhyqHxke4G/p4/vMCFJiRMbY9sx8fjjzwfMhqYO9vKZFj8xi0lLVcWHTFMaNHtO4mmx50GReC3WpVUHqf35f1xJxVIpx4oce2AmB+zifi6zpHil/Lpit/vW5nJp0x6Z1x+DAHDMgBDYvhQNrfvw/pgTkuI6e6QdIMFvDB1EBwznJDc9Jx/8RgxZUIPX7ynUyav7ctHTp8sT00C2AA9MSgRipncxoWeuwwIFnO2dHUabTaXEcm3n6xd5oqDUfdgMlEFSZuIt6nafHHviOY1uT0xBScjbbreMOdOJ5oXV+eZoIoo3CqQYJMDvagGHfJgfqPOccxW/7Yo1MstGnUrH2e64WBAlri571x645iwog8jtfEYOVvqvat9cDGnoYgL4gTvIINoEdT0xHwLM5ZM2HrIXoRV7oBEgqYAU+MxuIJmbYqjKAVtBJgPp841R8cOfM3KeTy9JQnadpa+skwN7bD16YYbMnmNnCwq5Z5H4rQopmGbuq1YlAFb2YtAv0tcnAfieWpZnN1Kq6nDkELsAAoHeg322tiHl4VXV1VZSYAIiPIWwfy3BagAkgADYWnyJ8PLHPzai2Mdw4WAsSmuQYL7e1gF8BsLQB7sCs9k1BvSUT1Kge+f6YYc5lmAjTYCBcgT/AIWtgPncrIuCp3jp8bW+OAeoPMIcJHaR1M0WpMnajvKQQ4F5sYMEj1wMy4y9GhW1hzWIASDAMGV1ibhWhwDYxB3IMlXhzAEyZP7j/XA/N5apuwm3T8j8cF3bgRcwoGNwWXixY8iNHInKRNA1Vq6GcjYSVVZIm/3gQ3+W2GijwgUagcvCNqGhupZ2a0HcSBYdJwBPN9CnQy9RyE1KaQFMOINOQQ2gg6QppnSZ9uRcQbPC+f8AJqrVmJ0lghfQzMGKagupjqKyrwsQPHYYGNM9XzK1GVs2VsldT/xCfD+AqoVVr96AoEENpANluJALEjcA7g4INwIs5LVD2Rk3qOWuSdKiYAE2IMiLRYBePPWTNNXzDFqdRm7ImlPsMZEBRBAKbjruelhub8qlAZpMwzUe0FOHVmhtJbTt2i90EydQxDhfwf784Gm8QvU4ISGVq7sGFOAwMA02ViZDg97T0IieuLdDhg0gaidKgFj949TJ6nr64D8N5yoZlKjI9LRSGqoWLqUXqdLJfa0H/UDxrnxa9LsslrZ6jaJ0lYH8M9bxPS/lgORHT4h0jGm0z58gRfv2+ZkXMJPEM2uTy8djTM1agFjESb7xsPxGPAHDhk6GXoU9FMHs6YIkIxUafaJaINxc+M+mEzlLmXh9CitGlW/tFWAzlGA1GwAJX2Vm0+fjhqXm7Ir29IvC5ddNQFGgKCEi470m0X+eLGBwPcpuH1uUEjFh+Bfue5/3+kJniipCFagdgWClYmCBEjuz3ltPhtig1dKg+1buGfsw12E6TrIO0uO6PEXMxihwznDh1cVNBP2SNUYOraiq6WYjVJb2F3vYdBitl+b+Hdg9RJ7NWVWJVyZYytjJN1t7vC2vSdeNp+kR2tA3K2cTJZ6pRZ4oVPZZjA8UJPpKW647+kHi+XrFEourVqbOGS4IHg0i1wN/XBCnkKGYqZfOU/7gI5BiBqRyFhTcQ2o+HdHjgNzPyxRY66TA5itV2AgXkm4tbcz5bYmHDR9wP98xv/Ia0PkR0Pu2jd+fI+tRB4fmytdkdCgqHWoJkT1g+B8sMVavIAHvjAbjHDKlKVKaSGkqYW4WSadyIg7gibb7YkTiK9gaovCmR1DDof3scMZcYNMIPQ644UdD+Y/eEstR7snfc+vh8MWOIVCRTDdFj54Q6PHa+oPNvAju+/qPXE+c5pdh3Vg+JM/CRjBwMWuML/ksP4f06N9P/tw9XqUqSHVCgzbxwO5e4irAqWgg90E9OkYVatUuSzNJPU3x5DRBEgjBwnFHvOUcxGQOgquk0hmnC7zVm4AQbY75d40W+zqXP3TvPkcA+LZjXUY+Zn44zjx7TZhtZrTqNq1XmUsdrjrHMGikKcMABQ/zY5jvIrAX345gijiIZXO7iaZTyhfM1TEKtVr+J1GAPE4u57OOdTt3j6yWJ2gbAfpjvM0YatI9utUABk6u9aB4b7b4N8I4IoGrQFO8f7dSI+WEGPWei6mof5Y4UKeXSY1ES3qf0G2LtRhtv6Y6pEqgHlsOv7GK7IepI8l/r/thdjGVBvrO3UeGKVfJofaUYmemB0HvJOIwgNrene/rgUOJAeHUhfT88UuNcJp1UOnuuBY9J8/EHBGpTIHdP+a4/rilVZr/AHSOg/SfHG1JEplBEzbP12p0qtOP75IKwIlSCGXqDYj0MY5xxB/2PlCri9U60HiEIU+RADT4618MGOYMsHQjqGPu6gifPBnLctNnMhlqLd2iAHUqVB1zWDTM2hlER4X3x0EzBQC3n9py/gbb2ifzIcz/AGBqgiqWbQsWHfTRAHiNPSfXoGrVmGTqUyf/AKlWeQ0l9FUWMaQAJsTJLWACknT6fIKzR15iq/YOagZmBv3Tpkj2R2Q+JxXzHJWXOVrTXqikagrljpFwrDuyO8pFQwetoPjtdViVR8v5M2DyFESKZYNnVrMFq1KdNYEwQWpta1zCqbx13xa5bpumfyaLCipLDzUh1/8AScEeVOVWzbFrikNKs5sWIAFoHtaRPqeuDXDfo8qUayutcu9NSKbtZUmYgCSY1EwbX87LHOmRiW6DoPnVXOnncaTEcA+Nvj+X/iP3mYZClFMO9qJqoHYXYQrGw2iGb5YZfqVNszxSk1Ts6Z1d9+h7ZWWfGWgYbH+iymtKpTbMNo1h1MrIADAlu7busJ8187e8tyNTd6xXXorrBJiFXUCDTEST3bFoEEG+2Gn1SMSQf7Y+/BnMOQRO4LWSmMxTrUlFc5Sr2VZWaHTsiBKg6TKCzQDa+FygraBTHs1B2hkxPZiqJET5+8e/GtcL+jhKbOz16rzSekGMd1WUpA32UmOnlj2v0c0lVQHqHTSqUwZWYqapO0SA5xQ1mJboybxJPo8yzHh+XQl6Z0uVIUx3qjsLjrBBsQb45xLJvTrq5r02emWgVaZFmUiTphzaBsw3wK4/VSlVNE6e0REHcEGIGkOFtOmOhtGAwzjAQHqAeAY/6dcLNuZi3n95zmB3E1I+YctXqVdX2bjSRKghRYyO8oFwZ92FDJ5E0NdOtEVO6YO0CQ3oZPppv0wb4nnuzksbkTfc/wBcLHMOaBCpLM1mYkiJI9kAeGxPiLeJOoNc9JQJBnXDOD61Y91oaNyNuogEYJUMkKYg5YN52b9/DArgOeNOYFtzJwbPMdEC4aSNo29+I5YdBYhtMuFiQ7FWH+x9Kg1uH1ajk9kqjpMKPgL/ACxHneErTUtUeW6Ku3vJvi1meaR9ymZ6ExijwOr2uaQ1KfbDvHstRUNCsQsi+4FhvtacWNx6zOZMSmsRJ8k8fQQTSeGB8MdVTJJvfx3xp3NdHPZjLqppZVaeklaNBNLU9I1KD3faAXTCsbtHW2YERY4tSSOZkrRnWODHMcxqSHsqgIEfdA+eOY74R3gQBE6fkL47wUEVOa6NfE1fOUg9WsxMlarr4QAx/TBHK8RuEp3LW/f78MBeJ59adbOIbzWcgHzO3ltvi9yEgqVHqt0uvhuQI+HzGOdkFXPSofdUeK1dadOXIsN9vdhE4zzm4MUwPOOnxwe5nRnACAu19KjqdrnoPM4Qc/yJUqXrZmmp3KhdQHl7QuPH5YEu0n3Qz7gPYLMJZDjRqPqdzJ87X9MHc/xXshBMSNzvhb4LyEaTLpqFlLC2ki3jvEk4Y+auDmsqBTpKnTPT/fFMFvg8QiF9vuHP5wB/3tqo1jqHh0wdyPGFrg2AYbf64R81yPmZmlWTXfUCx8ekjwwW4PwuvScLWgMD3XX2ag8D4MPDBHVNvBgcbZN1MJ44rX7zqfH8xH9MOnJGsZOnCarsAS+ke0xtAY2PjHvwj84LorK341FvMWw2co8BbTls0tVboC2lGLbOCiv2mlVJYFl0GSguCBFvXpi4plv1DD2cqlHXtQHgpYLCjtGKIxBJLGbd4gCxAkgYTua+OjO1Uy9NitEQ1RzvYDVaxIW9up9Bgrz5xXRFCmofMVD3TYsmq1uoZpgeWCfKnLiZagA6q7swLyAQT0F+ikx6yeuFGYtQnT0yDSYvxLfEfgH/ALH8u0J8GFNVFGkppijqXSRvDMpYnrLIx9ZxfrNuJhevQ+p9PPACpksyM4rUSBQOl3HcUE9/tGdezLs7AppIdQNJJ2hiYpmqzAx2YLDT0cqSG1mPZ1Cyixi8yAN7R1vj+8TlMxJs8mR06RrHWT9kIKCPbIvrPkLaQfDVe0Whn6eorqWfvAG8+HrbbAbjbNT71SK7u+mlSgAsTLLTXVUCCyyWPhN7Li9TRAACoCQtnF1+8F22VvGTM3jBRjDdDxMFqlDjnFgoDEsqTBKyD0usXI3vIEgA74i4hzEKfDlr6iSQCXKgHSZYAgWBKgLa8m2EHnHiq1Axo1lqIxgBYhdRiZWLSfD34989Z6i2SRZ1J3wpG+pAFp/Mm3gD4YIcVFQPMDuJ5i3w/jfaJmq1S9epXp1CT+Aau6D4AH5DBt6dNhq3B8D+eE3h+RJoVWHtU9Leqk6T+YPuxC/E3VdLAlL2kj8sGfFuPBh8Gp2CmFx441laVPKllCs0AU4g3a1vGBJ92Ejm3hrUjQcg6a1JWDEble6ffYE/zA9cXeGVe0qL3QoRYAH6nrh8WnSzWV+p1xKjW6VJvThZAUfG/qMZUHGK6wWozDI9gUJj2Tr6W8jvjqpOo3LQd9/fiTiHD3pVOzYSfukD2gdiPGce/qzBC1yVmY6AaRqMdJIvthiAIAN+Z4CaVDQDq2n92M/rhh5Oy16lQLLqLD8IIkkeZEX8J8cc4xyy1NNBqr9Yp0xVqZYqwZFK6oDnus6q4YqI3aJg4t8nVguXrXAGq0kjcDbzm0+WKJ4lgG+Ye4e9TSxckAMFE9SQWHyHzwp80EV2qMKY7SmZZl3ZYMlvMATPhOD3BCWos7kKr5ippMFjCoZvvplfngdlqYdyqMup9ShgZDhgFCkzYXa3XURjC1Zh3UhR4iVjgx0Md4JBxp5fSGWfCfkP645i5y/RHZIeu/xUD8xjmF82T3Qmlw+wk+ZogoVK1ImuqspZ1mApSNpI3ufl1mxXkzLdlRAPtkCfC02GB/NOWLns0PdFZlPlJAm3n+mGDIqAqwCLQZ8VsSfhhSz0ndZQSGhQ1lx57JSZIEeeKH3genriHOVnIKrucUTIE8QzkKisSVUwDAboT1A9PHFbPASRGqTtOFjN8KzJKNTzLU0pzYCZMkkEQQQZjAl8vnaurTUNO+8TPp4T53xsDiD+EkxyywSqt1hgSCrC4I6f64keiightvA4AZDtKbAsS0gST4j/AG+WPXE80SQMDuGKwTzRk1qVKJIJAY2EyR5Rjw3MdbJ6Vp00Wn0WOoAIJPqRIFyAbg3HfEaTEKyFg6EQB1HWffGGjhZpimVr0u0WsYjedK9OvXeRG/TGjZFCCBx4jvyLYJ5HniAuTMqXc5+pWQ1C7LDsLEwLzcHRrgAiwXoTh3ylVkDayzszSgEMY0qDEAALMmTAAIk4Q83yU+ovk2dGUTodoIkspCuPNSIPQgzfElPmrOZZj9ay5YoAhaNMbE94AqSZSfdbAwQophD6rTfjX9TTuG8KfaQPAB7CPyUKje02gHZacFj6swiLdBbxOPdCgNIRbKvdA6fHc+vU4XMn9IeVcXWqsbiAfyOCD805cIHLaVO2qF91z8saBD8TmZdHnw/GhEs8aDFezpimCxAmousA9GKC5MiRcAQSTbFFa7oezrstTpq06fcRO3gcDuJccSop7F3WopDwabBWF1Oqpp0gQxgzuBbEXATnqupWRRR6vVuDbdFFz6yNumGVOwAAcQIwhgSTRHaJfHOVu24n2GWcKpRalZ+iks0W21GBtab+ONAo/Rxw0UlSsKlYgG71SLncgJpE2sYnHH5dqLVepQqoS0SjKQbAiNYJtc7r1wM4vxR6JXtadWlH4llW9HUlPcTPlg27d0MWbGydRAqcOyeXzbhqrdgmkbrpOpjCVm0+zMKbT4kC5XOdODqtOqaahUEEBRaJ3HXYE3J2xQ4pnkq1yzgaS0uBYMs3nzEg2xPT4q2VBpVZq5eLDqoMCVPl1U28IwSu8HAnBc4FKG1hB8j/AK4Z8xmB2ZfVAWTINhaI+e3lhIzIFKoezaRPdbow6Eg+V8Eald3pnW0iIA2HnbEK3MRjrfRvxDM6MzTFF6dSmjUtNWCF090d8C/UjxnDRyR9Gmap9vUzHZ06vc7AFi4lTq72gju7CLzeRGHP6L6v/wAMy6k3QFD7iYHwIw1giZwA5jyIYJ0MyPnivkafEqz5yvVZ2y8LQQa1o1KlLs2I2E6QpAg3YmNoXeZOV0yPDUr5Ksc1Trs+qpp06UEQNMm6srBjbzAjCnzbQzBzFWqyVOzqMWD6SQRv7W1p26Y2Kny7/wDLKUhBq9kKyMejVG1/9LlffgpYAXIFJNGZpytUy9HK66rBajTGpjsfBfHaYGA+azVJczSq0mBAdWeAbaSDYeNvjhio8FpU8iK6KoqQAxqjUAGC6iBBvDLeDEGME+Q+UqNarRatpqqVYolN+8u0NWRh7MGNMybGIOIHFEyMhHWVODct5bNhgMvWp06jOUr/AN7WaG+5TWFVVnvLBMEXO+LfE/oLzKj7DM0qvk6tTPyLDGicmcp1MkyoXVqSNmDTgtKiqaWlbjoEeTPUecOWBHLR4lhfMwLL8o53K0gK1Bu7aVhxvIusxvF8cxvJYm22OYGzAm45gzjGu0rczTLcTFPiWZpsYD1JU+DQLf4h+QwbyyBBoDBmHeaI3Ym1vIYz/m1v7dmCPxg/If1xodLLIuXp1lWHdELteT3evvJ+ONZsXVhD481AKZYosAcD3rwSx23xHUzcMPPFXP0xW7uy9f6YVEbkHHfpAy1EimTJG4H9TgO/0kZWdj66lP5HBGtwzJ0VvlaTEzJ0gz8QcDEy+Tdo+pUvgv6LgwK/OCKZK4I+8O5bjCVgCtwdo/XHWaW+KOT4alJg1JQg+8iiB/pj3mcyCxv4nAz1uEWwKMly1VQxljMRpUSTPTx8fzsMOtDjVJQlJQTKShiA0U9YHipKg7iN79MeKWYpZbKI7L2jr2aEKFLF6pUBJYgCWqLuQADPnj3Rz61U1oVo0ixXtH0hi5OkqgPdDBu7JJupAUgA42qXObnz7z+UH8W4pXqorZNTGorUICmosp3dCVSqgioyTrNhMiQQDXCqDLSVXVQ5UGoNRYajd721d4m9v6WKFFVAC7RA3NhHXcnznHnOZlKSl6jBFvJO5i5gC5tJsDjJs0oED05gbifCFL9ppoiDLuQBoFy0WhtW5LGwncxAyrlkaiJMOUBZ1AVl8Qsr3QLjabXwQ5a45luJa3o1A6U2A7OGWOodwwGqdMqLgdZO0PMeW+006gq1DGomBeAZPqTiEbOO8a0zB2IbpUj4Tl8v3QvdGnUFudkvrJgzBvJkzuNsEa1KuziWVKcAlr6/5dJsCPG48sJ+ZzOZGYp/V8spqlmDq6lRT0htI0kXmaZVkYxpi/QpkeC5sqozWaWNC6tPtFragSO7a9xvItgmQe0GbwsN5H7Qya2WV7sfXWf649ccygrZapTR9WtDExHiL+vzwuVuTwUITMNq6M/u8IHQ9OuB+WSvlqi03eVEmASQR4gn8umBA7TcOyBuLMmpfQ9l9Ouvm6u19KoguP4g3jgFx3kNijrk3NfSsGm5XtQIsZEK3SLD34N8xfSAlWkFy5PQsQymV8IBJHj0NsKnFOcAtMd4GukdjUUg92bho9Dv1g4KjZibnO9PEFNmZ3VQrUCurKyABlIIIPUEG4ODuRSIZ/cN/ecM3EONVuI5akmZ4cxqal054K1MaOpZyhWIF5lYkgSBhi4NybkqjGitSpVbQKjVmqFFSm0hWXTAYFwQLA90mwiW9/Huim3niX/om4rTZa9F3ClWV1BIE6gQYnw7MT64b+O8WTL9xSDUK6oMQFmA3vM/A4Rc3wjh+UKvSpvXYAguaraCf5n7jN/CoIubYWH5jTtBToIJJOouToUQSVEkGACTACjoAJnCrDe1rCcgcw9xnjOWo0dBFTVcpogDqJZ3bSxt7AE+EYg4JxfLsqipqepoPZ0tYATeSvfZEkMRpVS1+mE/hGcq5l5alrAJAc2Vb/dgeA6A4e+HcByi5iktd016FFNqbEqdFIrUDEDRZu8GaCTPhGNMFQV3mVsm5Pw11rU3ohVp00KqaaTfuqyl3Mu1mG5Atti1yjwFKPEadSnIDU6qMCWJEwwksTsVI+GCC8Fy6sHy7imXIFQ1CSGVRAI2GqBEzBAvsMdcn8SStm60KytR1J3ogkOULLBM+yfccA9QnkdI5SbK7zQAo6nHlo6YCcW5gpZfT9YrU6Zb2Q5gtEeyBc7jbxwGzX0gZVBLNW0/iGWrR8SgxkEnoDBFK7xxAJNo95xzGccn8/dutR6jsQG0qpAmbkmSRuI7vS9zjmCFHHaYJXsYr8504ztf1X/oTGi5Kqv1LLA3LpTVR1J0zA9wJPkDjLObuOUamZd6bF1bTHTZVHXa464L/RzxWpmOJ5NKzSlJKoppAhYpx7zpm5k4dq7m3yAAeRDmbpkW6A2P6YIZIJe4JN8WOZeFtSY2JQnut+nqPywgVM+aTkAkX2nbCOw3U6hyrtDdjHurkkmSf378eEyNLpA9MI9bmOptNvP/AHxGeO1IgYv0WlDUY/MdeIaKaG/vwO5W4H9cqOCxFNPaI3adlB6bXOFhM3UzBFyEG8bYj5ryNdGylOnUqItcGERiuo6lVZgiRJMe/wAcbTHzV8wGfN7CR0m3UeDpocLTV1YaNLwQ2gQNQIgiZn0x3w7hVKiiKKYBVQssJjyBMgCT7IMDYYuLkadGhTTUyLSRVDKxFgI267dQcCuJU87rV8tVD04APsmYJ1MRAH+Xwwb0+KBnOvvLjcOpz3QUmTNNit7X7pAJ9QemI87lKNOjWeoCy9m/aMSSxTSSwBnuggbLAnEJ4mRXam1HuBZFXvUydukXPSB16DE2T4vRqprFSFJ0/aAC/hIsLHrjBR/MuxE7kXKZPIpmNFJ6Lns2cPWp1JV9bUwHBCgiHUqTum7SCxLi+do5vT2Ut9jTrA6SAUq6tBv17psb4NZXlrLUx9nl0VdQb7LYMFZQy6SCDpYrKiSDFxiCrTo0qi0qdJU7iJIGnuoH7OmLXAGsjw9+A5BzZh9OacVMm5j+s0jNCpUBDLpG+xnSA8wJvAgYLZbiFY6DmdRX75EhQf4Ykx039Iw3cQ4JThiB3z97r7pNh+zhPzXCGpMAwfS1pB/MYwWJABnURFBLLfPbtJBxRkrMtMsaeo3gvYk+/bDJSCVVGxA6+HiPHAfkvh5dqjL7AEaSN5JIg9IjfzOGI0yvtKynrNx8f0xmpokHifO2ayJp5mrTI/uqjoPQEgfpiHJZXXV0i5LQBNvMmbYaeYsk1TO5llEA1DLNA6DaTf8ALFCjw9KYZyqMBvrIADE9Rq0t/LfzGOoG4nnHWmIEac/xNczTpLQrVUo0qQpamRe+wFyg1g6dI6y1u6LtizybWy2WzCip3qdSFaq4UgG+kqtwATH4sDuW+APm2pBYftQWOqdNJFJXVpEXJ9lbb+dnLjvKGQymUqV6tJq/ZjudpUZQ9Q2VVRCqgFom0RO+AvVbZpTzdS5xbnVSqIF7ywWgXRhOl1tAkQYPjHjhG5nydTNMWRqNJ3XS7kFA6kXFgSSTEE+eAmb4tUoZxM5DOnaDWjQdSno1tMkaoMbwcFeJ8z5TNZsRki1OQA1MulQ//jI1AE7XPgMZTDtNwz5wUqpV4fls1QpNQprrKqSxW/dYjUUDKC0AmyXvcRMnOBV8v9fqCurhCrL3Q0qW81UsltiIgkQRhz4Jyllz2VcpmqdJAezp1mZoMiCqMNazNgZNjYWJazwlD36QRwyzDqOuxBAn3flgT5QDUwFmX8b5fDI31Knm3UGCajGoRM+yrKx07G8NI8MLHBeXsw2aytN6GaSijaS75Zo0iTe2xNvQ4+hqWXYASADpAK3KiPD47+mB44tlg5T6xT7Qe0i1FJ94mcUudgKqWU73M747yBWLVHy2bFGmYJoCnUgRbY6paDc+/YYZqvIUtKlNPZlSGNZiWP35FRAbSNMR6XlizT03X7tQHoQCI8rX2wPz/EexUvLBjZV1TqPoZt4nAzkbgTQmdcS5SyYdEc1e6NNRk1I7MAINyaZm5JURveccwL5p5hrVM2DUhUVSEpoIRZuSPEtuSfDyx1hgLkIFGCJFxCytWRc3we4VxU5XMUMyu9JwxHiv3x70LDCjRq6Y9cF0q6h8sOwY4n113K1MWDo6giRYg3GMw575LZCa1JO0pbsu7J//AEvnuPPfB76HuM/WOHIhMvlyaLeggof8hUeoOGPmPjtLKUtdSSWOmmixqdjsqyQPMk2ABJtgTJuNd4xjylOk+ds9lwx1Wj0xzgeWBfSoJkwFANz5dSfTDbncgleo9SpSFENqYrQew07zrUqZ3kafSZGH3kHIZJVPYUlSugAqajre+xDG+g9IA8IERiHC4FGEOVd24CDuUuSNAD5hQOop9f8AHFh6D3+GIeL5Dt+P5RTdcvl+2YDYQzBBH80fDGiOMZTW4hrfiGaBI7WumUpEb6MuCXI8i5xQUKJnI5frCvCef6pCCvRt3BVYAqVDUledBBkz2h02IGjqYw45HM5auNdJx7RUFSUMxqsDEypDbQQZuDjNqXFKxA7Qiqu4WsoqfM97p0PQYuNWp1aC0ilSiKba1ek5Y6tJQT2skgAiAW+6BtbGd6zGwzQ62XYEd/VIiKikg7bkWBsb+flinU4VTbSGy8d6R2ZGkExJiw6RMdMI2VzNalqGWzgZYaEqsykd8FB9pKE6Jp2YdD6Gcjx3M5bLPVzSlgmilTG2ogvNRqne1ygU6hYsYHjjUz06w6tFTW7TtGkDTpaUm+8rYm5tiLI0s4HK1lFWmFO+i5sAAbdCT3vDEeU5ro1Mt2tamwg00caAwLOdMrBPcmfag6bxcTe4eaVZVfL1XCkBxpckQZsVaQDvboR0jEknDl6bhmK1KWkS02tfaZU7dPLC1ka4zFHtALEWBHUi354M/SJxDs8hVg96rFJY/jMGP8Oo+7FHl6gFpIDYAC35YXzAcR/Su3Jl3hGSFFCepgAeQ2xQ4hW6k2OLnE87AjCtxTOkA+PTAD4EbQHlj3mRcy137dxNmdgt9xPl+uBXDMrUzNZaIBck2AHyH6+/B/htJMznloMTp7ckEb93UWv5gE+7Dd9EvLxompnaqwHGmhMSQTd/yHnfHQ3Us4TcsZo3KfBaeVoLTChDpHaEG5MCb+E7RaNsLn0g1xms/kcgBNMP2lVRtb2QfLSH/wAwwey/GVedJ1RtHU/0wr8g0O3zebzlS5FQ00Pp7R+EAepwmhLOXPQTbUBQ6wtzbwhK9CrSYKAbkxEEEEHuienQYU8lyDw/Xqp55gojughW97MZv5DGhcSFmPljF+K1DTqOh3Uxv7x8sHAZuhqYPE2PhhpUUNNKmtf4qhqE/EkD0EYujicCATA2A/cRjBKOcJv0/fUY0vgXFYyyvWcBpIUC7uB10j3iTG04Vy4CvN3Nq9xtq8ZeYBj1wK4zw7K10nNKpMd0xDg/iQr3wfMWxQr8bYjuKFEb7t/Qe7CZQ5n1ZlqQRn+0FMnVJnVEwfugzecZRCenaQnmN1HiZohqdJmgkQzwWgCPST1O+AXH0qVgkMS/aU2HjZr33Nm+WLjpdfGJH792LOaypSka5cJoIgnYMSIJsbjeD4XjFLwQZXJ4mb/SLmNFVUB78XKnwJG4vMgj3HHMBOIHXm6qsygh2XU5he7I3uenxOOY6SClAmD8oKqJ1xNl6pU/njzjmCwV8TTfob5jGXzwpsfs8wNBk2DCSh/Nf8Yxe5s4y2czfaqHBpkrSHgJEgjoWIknfYdMZZk6pVgymGUhlPgQZB9xAOPpPh3B6eb7HP0tq6K7r0DkXPrMg+YnEujcMhsQGtIaAeppgHxGptJm5g+5etxfAbNcQqZfNpmaKlincZRPeU2KkDcHQPG8G8Thy5gopq06mG0wFIGkzJL22Q7dYnyF8G4KK1XUXYFWptB03DNLAlTv3vXfcQcHY2lzfeOPGOOomQqZxDKrQaos2PsyAQdjNo8cZococvl8lliO9TodpU6/aVjrafE2Hxw8855UVKS5JRavVoqw/gLaqn/LTb/NhK4jxBK2ZqOX0qzmCRIgWUWvBAHTCtWJCZNlGLmAs+MdP3Bx3nSyAqARG8j0H79cTcU489E00okCaarCpqN9RJECR4yTHji9kXo1kZKyCmzGdTGe8ALXNpjbz2Fsc/ISPdXEfTHxzFqqCwixnfAXiOcrZZVajVekR0RioO+8GCPIg4dOK8KVaTNTI67Ekenr1i+EXjiodAZQ7AEEaipi0bec7joPHDGBww4gNQhUQlwbnUmiqZsU2FWq7SF7IyoA7RnpabliVkgzF8MFFct2/bAshl2Zaiioh16m0ypBC6m/AxiQLFgc8qZTLuqhhWoEWBgVFuZ2F+vT4Yd+B5QVBQojvauzQN5AAEmZ3F/dhgUYqJJzpnKWWr8KyVNppgmvUnc9oYViIAUEtUOkAAWAAiMOuvSCSMYP9JfGe34nmqinu0m7KnHQUxpt/ik+/G55WoWpLqILAQ8bahZvmMLahehj2ifqsBcTz8kkE+mB2Xy4qVE1XXUJA8N/hbB6vQBmcA+07OoTYf7YWHBudFzvWoYHLeQy81uxpUtAJNS66RBBOqbWJBxey+SosiFJNMqNBFR9Oki0d7bTER0jCrzPxlKtHKUaqMRWqTmERGcgUGBqLpQEn7VVX47b465fzfacPzmXRmQ5ftUUlCrdmwL05V1Edw6NukjoS9U4kY+FZPKOuvL6Ssxqp1GiRuJUxbEy5Ohlkt9ihbYVHUanIHQxqJIHiScLHL+ar6OH5VK2nXk1rNUKIWChaarTpiNNixksCYHjfFXPZ+vX4fW7R6bVaefWkrKsJ3K1ML3QZifOY67YlSo+vl1O+o+rsf1/f5DK3K2Tdy7ZdGc7sZk9LmZxTo8Qq0szmKNWsjomXXMCoyBAks4IOj7g0apNwJ33xXyHGq31nLUy7VaeYFSWaj2agogYGiDDlTq+9q6QZBmVL4hNeVcmNsvTHpP9cd5bg+TV2RKdMOAGdQbgNMEjeDB+GF5uM5tcvVzJrKRTzZpin2awyduKUM28gGxWNrybgnxDP5kZjOU8uqM9OjQamrACSzuGvae6tgTExtfEqTiGhwmj/wAMfE/1xVy/LWURzUTL01qTJcWMm5M/rihwfiT1Wq0WqutQU9QWrRFOsnQtAHZOg1AAgGDvM4Fcs5pqXDckO3KmqAFHZa3gKSUpKgu0jVqcNF5mYxW0CSOFPhtJTIQAj1t6TjvOcPp1aYpVEDUx9w7Xjw3/AH44Us3zFmFyfEHkiplX003dFDEaaZ1OolZOs7AWiQCMFsrma9PPLQq1VqrUoNU/uwulkdVISLlCH2aSI3N5m0eJcyn6VOC06GdVMvTCK1BWKqLTrqCY9FGOsG/pWb+3L/5env8A/crY7wdRYiWXLtciVOcBw2lkmo5F0Z+0pFmkMzACpsxuYMTEASPLGfY5jmIBQm8j7zdVOxj6H+gPifacOakd6FVgPR++P+Zmx8741/8A9nTMN2+bpz3TTRo8wzD8jiHpJj6zReOgbRMAE2EnrEt4tp2wL4HIzNMSYLQTC96JvK7guWPu6bGXiDlq7jaFWDA6ICN52Ln5YoZBtOaVQAIe1oPdcKJje0/E4ZA9kNfMZOas2KVOtW600fT/ADt3F/6j8MZPlgTAUXHTD99KtYrQAH36yq3mFQsPmxPwwi5FoQWB1Ncn9+eFQaFzLDcYtZvN5rLOXFW89Li2wJHiDNsQ5bmKotTtq33gR3Y1EeWkgi1r4fzlUeVKiAJgWGEHmLh1NAzqt58+pjpgasrdoRg6Dgw9U5qDHRS74qCALiD43jx89sB+YeH16ddtB1/dg7i0ESTFjIGB/K9EfWqHmQSPeB+Rwy5yqWYsdyScaChOkj5Xyj3QLwetWXuNTJmYM2uOsT+xjR+Xc4tBcxmT7OVy7MP5ohBfxuMK/DRL3A2P6f1xe5vbs+BViljWzVOm/mqjUB8R8zjfFXBi5keudzJNzJuZ3JxtX0X8ypX1UKjinXAFz7NYARqPVagEAkWaAYnGI0UBxdoZtqVRaiGGQhlPmMUUDCjKTIcbWJ9MZvh9QSdBYeK94fK/ywtVuDvWzFNCCq+1UkEQikat+psvqwwe4RmmakjTBIBtI6DBrjlVl4dVcE6uycyT1Cn+mAegAY+dS1EVM3+jfNUszmM5Xj7Va1VUMmBSq1DUCgbDv6rxN8OL8IpmpUqFTrq0xScye8omBExPeN94Pw+auGxABVWsTcT1xe0J/wANP8owb075nOfUBDRE3Ti3ACUy60UUiguhAatWk4EKo0VqcstlggqdXlGOcH5XSnQalVAbXXNcqkqqtqDKqxBhSo33g+NsKNJD9xB/hGONSUmSq/5R+mL9L5zH4tfE+iavCaT1HqMmpnpCk8zDJLHSV2iWbpN8Vcvy3QRqbqtQtSLdmWq1G0BhpKrqYgJEDTtj5/7BPwL8Mc7BPwL8MT0j5k/Fr4n0I/AaJpNRKHs3ftGGprtr7SZmfbEx8se8zwSjUaqz09XbIqVASYKpJURNoLG48vAHHzx2CfgX4Y9Jl0n2F+GK9Ou8sasE9J9CZDgtKi2tQzVCunXUd6jaZnTqqEkLImNp9MQf92cvoFMK4VX1pFSoDTJ/4RDA01gxpUgXNr4wQZVPwL8PX+mOfVU/Avw9P64npy/xI8Tem5Yy5SuhRyuY09qDUc6ivW7WJi5ETAnbBB8ghrCsQe0VCgMn2WIJEbG6i++PnX6on4F+Hmf6Y6+qp+Bfh5D+uJ6fzk/EjxHT6Wh/bl/8vT//AGVscwnU6YBIAAE9MdYKooVE8p3sWn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48200" y="2209800"/>
            <a:ext cx="40767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8" descr="http://publicsafety.ohio.gov/NPM/img/ReadyTerror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66383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2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</a:t>
            </a:r>
            <a:br>
              <a:rPr lang="en-US" dirty="0" smtClean="0"/>
            </a:br>
            <a:r>
              <a:rPr lang="en-US" dirty="0" smtClean="0"/>
              <a:t>Homeland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Created in 2002 after 9/11 attacks.</a:t>
            </a:r>
          </a:p>
          <a:p>
            <a:r>
              <a:rPr lang="en-US" dirty="0" smtClean="0"/>
              <a:t>Function is to </a:t>
            </a:r>
          </a:p>
          <a:p>
            <a:pPr lvl="1"/>
            <a:r>
              <a:rPr lang="en-US" dirty="0" smtClean="0"/>
              <a:t>coordinate national efforts against terrorism and</a:t>
            </a:r>
          </a:p>
          <a:p>
            <a:pPr lvl="1"/>
            <a:r>
              <a:rPr lang="en-US" dirty="0" smtClean="0"/>
              <a:t>respond to terrorist attacks.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AutoShape 2" descr="data:image/jpeg;base64,/9j/4AAQSkZJRgABAQAAAQABAAD/2wCEAAkGBxQSEhQUExQUFRUVFBcVFBUVFxQUFxQVFBQWFxQVFBQYHCggGBolHBcUITEhJSkrLi4uFx8zODMsNygtLiwBCgoKDg0OGxAQGiwkHyQsLSwsLCwsLCwsLCwsLCwsLCwsLCwsLCwsLCwsLCwsLCwsLCwsLCwsLCwsLCwsLCwsLP/AABEIAO0A1AMBIgACEQEDEQH/xAAcAAAABwEBAAAAAAAAAAAAAAABAgMEBQYHAAj/xABJEAABAwIDAwgFCgQEBAcAAAABAAIRAyEEEjEFQVEGBxMiYXGBsSQykaHBFCMzNEJzssLR8FJyg+EVYmOzQ4Si8RZEU3SCkpP/xAAZAQACAwEAAAAAAAAAAAAAAAACAwABBAX/xAAuEQACAgECBQEHBAMAAAAAAAAAAQIRAyExBBIiMkEzE1FhcZGx8AVCQ4EjocH/2gAMAwEAAhEDEQA/AJYoAkKhIQ039q3x4jmdGOWCkLrpSbqwCQzyinnjHRFQwOStjuV0KPq140KdYSrmEqY8ym6KnhcdRZFARlyeKAIXFCuUIcFy5coQNC4BAjAKF0cuC5CAoSzmo8IAEcKFUAhXAI7VCUAEIC5qOoQ5DCFcrogYiyLCMEYBTYgUNQo2VcqIVXF4pM2VyTaY3qNNck3lTOHcA0ZVxUzruKHDXWXPqJGrVsmFTEHcoSgmOxF4SuyMSQ7rafvcofFYi6LRrHX2JuOXLqLnHmVF9pPDhPFJ1qsWCpg2o9psVMbM2gaoPEarRPiLjoZ4YKlqSfyyCL23pwysCYnXRRZogXddMq2Ka1wJmBuQY872YyeCL2LPCGFF/wCI5hLdIRMPjXG+7fKc+JgnQlcPKrJgBDlTOji5Ik66J06qJiRKbGakrQuUGnQcIQuBB0KMAjBOQgIEIRFNA5UqzDuy55GWcnbMT7ICIpAfVv8AmB/tIZSqi4K7+QxhCFzRZGRAsANQhCEIKuyjgjNXNRoUsiOhcjgLlLIZ3VoSl6fVGqhsRtgeKYHaznOjduXFpnYsstfEW1UbWxYCizjidSkXVM29XylWL1qmY2HgndMkkNDZ+CbYeiQRvnVWChlAsFG6IlbIivgXA6Hv3BSuzYpti870nWxGq6niZsFVkoksTiIbbf7lCFmZ0u3FOMQT48E0e9zLwqCok21cojT93TXEbVkQ0GAdVH0cfmJD2k3kRopDC9cEhsagA8VZVB9k7ROYkCXRY8O5PKoeQXZocTN+PaksDSc0WDQAlmPA1BnukBE52qBWNbjvAYg0ic5DpjTd2qVbtBh0Mz7vBU/HVKhPVFzMT/dJYPpHuJeCwAWggTHFNhmlFCpYYtmgUzNxcEWKPCrOG5QsphrSIYDlnNJ7TfVWLD4plQSxwcOLTPct0MikjJODixaEWtjHAU6VsrqpJ4yKTiL+CO1NMU056NjHSm4mB8zU1Oik/HzRUfPyY8KFcEKYCcFzQhAQtUJQYBHaERKBQgYBCiwhUK0MAeiOncpHE4cAWF0xZTJcFzE0dJgtJCXon2parhC3xTdtjwUshN4SkSQXGeCfGpl3qMwNWRqUvXJhKe4xBcVjEtgHAjS/aox9IkxCmMDRht9VHVEW4qX3ukq7ibcUu+9rI7KQ/fcgbDEMLguNk7eI0S2Hw8m6Xq4cAIeYlEc+s4A3TVr6rtBYGSVIilfij1JtYRvhXZdCT60i0Zo+0YAUPjGutlJN7ltgeMEqZa0EzA7J3JltKsIiP33IkwWiM+TtNEZsznGYv6vAdvepXkPjRRe9tR8BwDW3tmm0+ShmBzjEmG8BJ7BCJV2bUE5ngDWCeyRZPxzpickOZUa6wqSpUnHDGBpWBOlgKRkrGdj8tK+Ha2nDXNbuIv2gFapsrb4q4Sm6kQRVrFrhclvzLiRffI1Wqc7Sre0ZFjcW72pigQoQhhaLEgELmhGRoUsgEIwC5GbdWQErkZAoUZLj8LA8VH08LLgrJtGjKYUKMFcVSOs1qHrYSQJ1hMquzgbqXxB07kQ6KczQVIjGYTLdIufJiEti6hHam1PEK0UO6FMkqTZh0ywbpMjRSmaEEnqFFDV9G6Vo0iLlC9yWw5lC2FQthnwbo9WqDPBIAT3IjrzCEugHviwKb06pm5SjjFkl0QzBEiDlpEHioquOtBA/TsTurieCTpnM7REgWGqU9TIEi+UQmWKwwyl8uJG4w4HjMp9irC6aYphewCYaRdXGwWtCrYuM0tHs+KmOTO2H4frEFzGOBy3AvIMHSYnXghbsZjDmdVABYHgQSYJIi2+ylsM+mGlpqNLD6zTMHcDHj71o9ohDhehfNlbUpYhuak4HSR9ps3AcE+aqRszFYegXPpljHRDg02cAREhT2H5R0jGYt8HALRHiE1qZpcPLwTaFJYfG06h6lQPIAL4EAF02F7705yp8ZKStCWmnQQBKAIcsIS1HZQLQgXQgUshn+MEqPLYKkMQ5R9YrhxOuxRrwdUaAQmUGycUaZiEbiDzDbE0ZTJ9ABTdTDHgmOKwbkUUwXJIT2fXDZBT04nN3JHBbJcdZjfCfDZMaSqlAuOQIytZc2vwTkbMMCQUWtsmofVFtyDkY32kfeDh5qeqJ4kaDvKVxVIMa1zj6xIET9nW/inHyd4pxoBaB2ayF228C44XCBo6zn1xe38Jn2BJ5tR/La+JCVMQyfXb4yERuJBIAIJ3JxR5MVCQ45XwdAZ04p+3YTg3MGB3dYjuVe3x+8NcNk8oh6lKDfTWydYfLaCAItxJRNoAxbuJ4BE5P4Quebw0D23TovmEZE4bieLpl2hJTd7HgQQY96sGIwYEumIMxxCr2LqkOIMjtO4lH5oXdoPymwmUYTKIJwoc7v6R/9lBPpmBqpfbOMzdDBJilGunWdaExDyR4WTYdqEz7mIMpm8+N4SjKNhvjfdK060mDBS9Nzs9ognSEadg0Wrm7d16rd5YD3w66vjFTORQy1XiPWpggjSzt58VdGLXh7TJlXUGARwEIR4TRQn8nXJcLlCGUV610hmlKVGyUDWQVx4nUkw1OmndNkJKkyVJU8OITlES5UNxdLNb2JxRoJduHCYoi3IDB0h/2UhTwmawE8ISVGlGis2wMODMk8LCD233hKz544Y29xmHC52/CGTdjsFjmc4AdVoiCRa51TDF02Ui3O8NzmGhxDTMSRdXN7qdJpkk3g6uMrNeWVH5RiqLBemw/asCXOv32EeC5WPj8jyttrlpm+HDQyKox/sl6tWk1gcXtMNJLWkENk+sXRdHo7KpOpGs+oTTjPMudB1MNmw0CoHKfAjDSwue0OvkghsA2AO/uSXJzabGyx5qBl3CXGCdIyzCRkxSlj9pGTZ0o+p7O0v8AZqVOvTp0waLS5riDexcCdA7cb6bk5rYUCkHhh0dLTeL69qiKWKa6n6zWBgDmi8uBu0WsUxo8qy1jwYBOjN8xM33GVzFGUnohksMt473rb3Ar7IPRglog3sBJm/goTZ9J1OsAQIfII3tGo8lO7L5QAl2f7UdzbbgonaryzGUHWDHPEkXmbQulwmTIsihLyDxUFLHJtapaUH21g8lJziJFu8SfL9VTsTjA4kRedOO5aLynozhn9YtiHdXfB0PZdUfaGFa49UBrnNBAi0mAQPaF28qjCSRw8VyhfxK9jcRmIiJHVG6yLhcQATm8E85U7CqYfonOaQKjC8HKW3a4tcBe+4+KgMplHDVaAS3HTquVx3zcKWwm0AR1mgxrePFV5778ITrD4d7gXbhr8LIqQJpHN/VDqtSJtTsNQBm4q+tCzzmynpamkCkJ1k9ay0RoWrDpEy5e4O1GC5C1NsXQMIVyFVZKMscxA2neUd6UpBcmJ0pC+HoKQp0k3w1lI0gFoiZpBGsSgaUtTaEr0aakLbAwtZtNwLhP+UakbzHAKWwmKcw5rNZnhswJEXIHBVjau0hQezMCA4Zc4vF7+GiksVjWFoe3K5kd8nsK4f6lFyyJHc/T4ReJ2WYta9l3ANqEkmYkGwjtVA5UN+TvY0uLmMHUvMjie0Ky4baVOsymOqHNGloB3LOecXatKpVHRVHuLBldI6hN5IM+GiThxOWRRrRDHk9nFtP8sltq4r/EmNpg9SmcznECR1YAndJmygzs5tFzWhhzknrOEuyxeBu1G5RmwttdCA19mlwJdqBGlt91aq3LplUOe1uSrkyMgAl0iCXOIhFkxZcT5ILpNODNhklJ1zfn3JCm7KaVN7SBUIa4gEuZG9x3fBM9rYOmyo2XNylzr3BmIIANxfKPFU+vt6uHCswkES02BE6EuBESeKUwm2X1nk1IDQC5xMExH2SftdyCPBZF1ePI58bDmr/mnzJ/a1WhTpgscS7MGkyACC4g5eMW9iU2RtPNUo9LBDHgFztASSGgeKqOOxNJzcrJa1sQ4jM7f7dyjn41zgJNgRpa40PetuLhmmm/DvUxZ+Mi4yj71WhtXKEejVv5PiEw2ZsBmJpYcl0HI6DExlJk2udPcmGzKtT/AAp3Stc0tpnKX3Lm5gWmNfaprkHiCKAdxJA8JlaOMu0zncKkoSXxGPOnSkYMG/zNQcB6zLws9dsZj3WzNBa85W9Yjo2tkku4mStH5zPVwX3dX8dNUao42G6590Isd8qFzfUxqzA0g0AMkgyHG5IjQ+8+KWawagIwKGUxC3qWfm+b89V+7Hj1gr21UPkEfn6n3Xk4K+NWvD2mXL3Crbo6K1HCaLOBXIYXKUQzyphylKWHCkvk0lHZhYWFYzU5jejhLp/Too9MJZrU1RQpuxIU0cMRi1c1EihltjZLMTTLHSDq1w1afiOxVkbJxFAZMpez+JkZQN5yayruELWpWXFGeo/FnlBUjMH1qtGWtBIJnNMQI9oP6qrYrEEuMkDWYv5rYuUHJmj0Dqr3OYfWJJs0cA069yyzG7BqQXhrg0mzi2JG4ws+NxTdmmabVkP0hcIAmLI2ExL6Lw4aiCQbjuKXc3o+rPuiZTOrUnun9ynOKapi1JxdrcnqfKdzQ5opMDHCHNvdx1dMKIxGJkSBlngdy5lPLBMngk8bWLnX3aezglwxQg+lDcnE5Mi6nYlnmArhzbYRjsWcwDslJzhIBGaWi4PCSqnmzAdiuPNZ9bqfcu/E1OW5nm+ll/5Tj0PEH/Sd+/cmXIjFl+FYIAySzhMXn3p7yp+p4n7lyq3NtWcemZPVGRw7zIMe5L4uNqwuEk9ie5yr08Ff7FbT+Ziohar1zjN+awP8tYf9TFRnlBDtQU9wsdqFFQgIgC08gD8/UH+kfxNV9AVA5A/WH/dH8TVoLQtOLtM8+4MEeEUBKAJ1gUdC5GXIrKogw1dklGajgLOEEFNGARihhXZAkIA1GXQqIgITnBPh7bb01Q54BOiGfaw4rqQ+xhzHM4NcG+pN4dvMacFTeVRLadQkmSIt2mxVpc/qjhKh9sUA8cYXK2Z1FqjLdm7Pz1Os0kRIINpi0nVdjNiODrNN9StL2FgKQY6zRGqSxmHa6wvcm3cjfEdRSw6GdYjZ72tBIGUApk3DNIFu1XXaFObHSFWsQACnQyNi54qI80RAtZWbm5phuMMaOouHvafYq1WqEKw821T0wyf+E/zatEHqZ5qkaBynb6HiPuXeSq/N5TApVH2lzw3tho/uVa+Ug9DxH3T/AMJUBzduY2i4xmcahm1h1QAh4p9JOF7h9ziNJoYEwdKw/wCpiojmngVonOJW+YwZjfW82qhvxPYlwfShktWNIPAoSTwKcfKPBGGI7EVsCic5vfrDtfonfiatFas/5C1AcSR/pO82rQWNWrE+kRkXUGARmhdCMmCwQVyEBCrIQ0I2VV0ctMIYAe/d9h32iQPe0qyMCSmmW01udARUaEUg7o1vPDs7VZKOIQOKMAuhQiQm4QkapuL6JZzU3rDjcdiXk2GQ3E8TiZgDcPeUxJuQTr3p6+RGgBuI1gnSfBNKjevbjBn4LmZF5OjjelDZ7TTa4tabHd5lHqWpMeftTETYfFK7RMMI0nWexMdoNHQMdJ9cjsjKCR7UurHJkZi6loE3/d1W8ewTafHVTmLeRIm0b93b2qJxbZE6aeKfj0FzdohagmVYObelOMvupPPjLVE1aWv73byprm3Hpn9J/wCXctmNmTKtDROUTfRMR9y/8JVY5v6B6Fx4vPuACtO3hOEr/cv/AAlVnkFV+YLeDz7xvQ8V2g8MtSV5xWRhsED/AB1vgs+qAq/84hPyXBn/AFK3vhUA+KHH2oOW7E4SiTI70ZoRi2iz8331k8Oif5tWktWa83/1r+k/8q0pifi2FT3DgI5agQkJoAK5GIXKEPNuHPWb30v92qt6p6DuHksKwrus3TWl/u1lu1JthPAeQWXG9WOyAgIcqEBdCYKoAhBqjFEYw740vA1KhKCOpamwgbzB7O9JVoMaCBAgaxvPalqwmwMXv+iTNK8jWPCDrbigkHHQQbS7PM96RrglwiYIzAi/t7exPLATmvaGwbg6mySpMMA3/S6zZYWaMUqGG0AMpnQAm8yf7pttMAYClePSTE3/AOFMaJ5jGWdPEptyiZGz6f8A7rzpHXjYFZ4rU0NlSxImJtcDiT+5TcMc8OLQCADmNuqCdbmxS9FrSHPeXdRzMoaBJLiYku0Fu1OX4am7BVKoa5rjVy3cSQA2d0DUkpjaTplpNrQjMDs+rWD+ha5xY3O5wOVrBeTUcSALT7U75vY+WjT6J/wNlXK+230w/Dm9Fz2vc3+MtbADjvHZxVg2JUnBPxTfm6oqdG0sIGVkAxAjUynKXJqIkud0jRtu/Va/3L/wlVXkK7KHNjXKey43qoYrlhiBUcHPkZcpbuLcsEEb9UXZnKupSLSGtdnIABgbyATEIs1zjoBiXI9TRucU+i4T7yr8FnzyrHgOUJ2m4YarTDG4dlSqDTcZc4wBM6C6rNV/Xjd1u3QwEON10hTj+4M1CitRyEwUWPkB9bH3T/yrTmhZhzf/AFsfd1PILUGJ2PYCe4ZHCKAjhMsCgQuRguV2SjzBg8Q5kGCQC3XgxxIAPiV6CwNdtRjXMcHNc0Q5pkG3FZ1t3kwynSJbmYACcoOaTbU+yyiOa7aFUY0UQ93RvbULmWLSWtkGCLHtCxY8ilbNGXHymxLgUYj4oAnGcLCEBGlDChYmQk9ZBi+6SnEIAAoWkIii2wO7SOzSexI1zYw6DlN7iIGtgj4/EdHTc+Jy3I491wqJtbltVbieha1hpkEOkdYEg2Dpi0dqTNrYdCL7vFlRxdQiuB0pfNZhJBqXmoDHWueC0zlO+NnsJH/mxbvpOWb4sU2lrww5ugp1gS+fnQ4HMRGltO1OMZy0r1qQo1QzI1zqgyjKc+UgSYNrmwCVy3TQ+VEts7BursrNbrNMi4mxdx7/AHKVxWzTQ2fUY8j6QunWxbF/YkeQr8xrfdtmO9THKhkYRx7Y9xWbJJ+0r82NGNdFmPbXHzp7h5Kc5LfVcUP89I/iULtb6V3h5Kd5Ln0TGdjqX51tn6f0+5khpMr20x84797khTEEHgQfYnO0fpD4eQSLU2OwuW5bubc+lVOL8PUHsgymOIOWpcgevc/zBPObxwGK/wCXrfhB+Ci9rkFw73eaz/yse/TQ5Fdv8TfaEpnHEKBNMJMub2+5aKM7NH5BPAxbdPUqb/8AL/Zabg8QKgzNmNL744cV5r6RvEpRlYfxO9/6ok6BcbPTICUCx3YvOJUw9GnS6BrxTYGBznvaTG87pUrR51Hkj0Zn/wCjv0Rc6A5XZp2VcmmxMd09ClVIDTUYHZdYndK5XzFPQoXLOoRRcJPVkTJAJMk2Gh0WPUK7mvzMLgbwWktN9bi6ndu7YxdRv0j3US4NMsY3ruBcGktbrlvqq9h269nmsfDw5VqassuZmr802KfUbic73uINOMznOj1pjMbLQVnHM/piu+n5OWjgpxnoEQhQSjKWQ6FwCEFDKllkdt9vo9X+X4hY1to+nO19Y2vOh4lbDyprBmExDyJDaZdHGIMLE6tY4ivUrANY1gLnZnAQDIEGLm6Bp81+KHQklCviLY9wEWM/JqYNxvI0BOkKJAu68dV3l3qUxt4jdhqZOvZ2aqOabunN6rtO625Vj2GZN2aLzfOvVH+mzzU9ysvhHa6932VXub116vHo2easXKoeiO7/AIFYMvrfT7GnF6Zju1h86e4eSm+S31XGfzUh+JQe1vpT4eSm+S59GxnfSP41vn6f0+5mh3kFtH1z4eSRbqUrtH6Q+HkEkCmx2EvctHN79b/oVvwhMdpDrf8Ayf5qS5uqTvlQdldl6GsM0dX1NM2mqYbXouDiS1wGdwBIIEkzF1n/AJWOb/xkai5BwCOQgTxIXoxwCM2kNABKEBc9wH63/TuVuVE5bDETvPtslaOoTWnWaGA5m2tlBOa5iw3x8U5w7wTIII/sUN2i6pm9cjI+Q4b7pvxXIvIt84HDT/6Y8yuRLYU1qYttnEAYN7Rf02ncZYhuDDerfNck/ZjtUK+gGsaQD1xmGkWJa4wDYSN6Vx20mvaR0cafanf3JOk8mnB3SB/9Z+AslwukNkjQuZ/TFd9P860WbLPOaJvVxJnU0/dmWgv0PcfJST1Aortbl1g26Oe7+Wm7zdAUbi+cqiy7aFRwtJJY0yeAk+azyq2I7gfamWLf1T4eaJaluBolHnTaXdfDuDJN2uDnRusYE6b08fzoYa2WjXN7z0Ygbz6xlZC3UdpS2KpFhaJmRMwR4RJRUkDys07lDy/wtfC16TW1w+pTcxssaBJ0k5rLKahv+/2VYdmcmjXaD0wbMfYzRp/nCQ5LtybQoDWK2WdNJEwgeSKTrwMjidpPyQ2YgmZB3g9m4hKU8RE7iQRI7RCLjz87V7aj/wAbkiUa1RWzo07kAQHvaTd9IZeHVIJn2hWflV9Ufx7O5ypvIY+kM+6f+VXLlOZwj+8eRXMzeqb8XpmO7WPzh7gprktfDYv+j+dQ22PpD3DyUxyUPo+M/o+b1tydi/r7mWPf+e4g9o/SHw8kbZWGFWtTpl2QPe1rnROVpPWcO2JQbSHzh8PJPOTlOcTQvrVaJ4X1TG6h/Qv9xoX/AInoYcuoUqBFOlLGdc3DBZxEesdT2lN9pcp6Nek6nUomHadcSCLAjq7lW9p3r1v5n9u7imlQer4/iCzJ2NeGN2MXsgkcED22bY3m/GDaAuxDoJ7z5pbC0+kbrAE213hPcqAUbdCNOplcCNQbKb+Xgy3qxA1IO49ig3NjwTltSN32RvjWUrIrYzHoiF2h65I0PBPdk+qPFMMU+T3fqn2yPVHeU7wJ/cb9yH+oYb7v8xXIOQv1DD/yfmKFVYL3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103438"/>
            <a:ext cx="391477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QUExQUFRUVFBcVFBUVFxQUFxQVFBQWFxQVFBQYHCggGBolHBcUITEhJSkrLi4uFx8zODMsNygtLiwBCgoKDg0OGxAQGiwkHyQsLSwsLCwsLCwsLCwsLCwsLCwsLCwsLCwsLCwsLCwsLCwsLCwsLCwsLCwsLCwsLCwsLP/AABEIAO0A1AMBIgACEQEDEQH/xAAcAAAABwEBAAAAAAAAAAAAAAABAgMEBQYHAAj/xABJEAABAwIDAwgFCgQEBAcAAAABAAIRAyEEEjEFQVEGBxMiYXGBsSQykaHBFCMzNEJzssLR8FJyg+EVYmOzQ4Si8RZEU3SCkpP/xAAZAQACAwEAAAAAAAAAAAAAAAACAwABBAX/xAAuEQACAgECBQEHBAMAAAAAAAAAAQIRAyExBBIiMkEzE1FhcZGx8AVCQ4EjocH/2gAMAwEAAhEDEQA/AJYoAkKhIQ039q3x4jmdGOWCkLrpSbqwCQzyinnjHRFQwOStjuV0KPq140KdYSrmEqY8ym6KnhcdRZFARlyeKAIXFCuUIcFy5coQNC4BAjAKF0cuC5CAoSzmo8IAEcKFUAhXAI7VCUAEIC5qOoQ5DCFcrogYiyLCMEYBTYgUNQo2VcqIVXF4pM2VyTaY3qNNck3lTOHcA0ZVxUzruKHDXWXPqJGrVsmFTEHcoSgmOxF4SuyMSQ7rafvcofFYi6LRrHX2JuOXLqLnHmVF9pPDhPFJ1qsWCpg2o9psVMbM2gaoPEarRPiLjoZ4YKlqSfyyCL23pwysCYnXRRZogXddMq2Ka1wJmBuQY872YyeCL2LPCGFF/wCI5hLdIRMPjXG+7fKc+JgnQlcPKrJgBDlTOji5Ik66J06qJiRKbGakrQuUGnQcIQuBB0KMAjBOQgIEIRFNA5UqzDuy55GWcnbMT7ICIpAfVv8AmB/tIZSqi4K7+QxhCFzRZGRAsANQhCEIKuyjgjNXNRoUsiOhcjgLlLIZ3VoSl6fVGqhsRtgeKYHaznOjduXFpnYsstfEW1UbWxYCizjidSkXVM29XylWL1qmY2HgndMkkNDZ+CbYeiQRvnVWChlAsFG6IlbIivgXA6Hv3BSuzYpti870nWxGq6niZsFVkoksTiIbbf7lCFmZ0u3FOMQT48E0e9zLwqCok21cojT93TXEbVkQ0GAdVH0cfmJD2k3kRopDC9cEhsagA8VZVB9k7ROYkCXRY8O5PKoeQXZocTN+PaksDSc0WDQAlmPA1BnukBE52qBWNbjvAYg0ic5DpjTd2qVbtBh0Mz7vBU/HVKhPVFzMT/dJYPpHuJeCwAWggTHFNhmlFCpYYtmgUzNxcEWKPCrOG5QsphrSIYDlnNJ7TfVWLD4plQSxwcOLTPct0MikjJODixaEWtjHAU6VsrqpJ4yKTiL+CO1NMU056NjHSm4mB8zU1Oik/HzRUfPyY8KFcEKYCcFzQhAQtUJQYBHaERKBQgYBCiwhUK0MAeiOncpHE4cAWF0xZTJcFzE0dJgtJCXon2parhC3xTdtjwUshN4SkSQXGeCfGpl3qMwNWRqUvXJhKe4xBcVjEtgHAjS/aox9IkxCmMDRht9VHVEW4qX3ukq7ibcUu+9rI7KQ/fcgbDEMLguNk7eI0S2Hw8m6Xq4cAIeYlEc+s4A3TVr6rtBYGSVIilfij1JtYRvhXZdCT60i0Zo+0YAUPjGutlJN7ltgeMEqZa0EzA7J3JltKsIiP33IkwWiM+TtNEZsznGYv6vAdvepXkPjRRe9tR8BwDW3tmm0+ShmBzjEmG8BJ7BCJV2bUE5ngDWCeyRZPxzpickOZUa6wqSpUnHDGBpWBOlgKRkrGdj8tK+Ha2nDXNbuIv2gFapsrb4q4Sm6kQRVrFrhclvzLiRffI1Wqc7Sre0ZFjcW72pigQoQhhaLEgELmhGRoUsgEIwC5GbdWQErkZAoUZLj8LA8VH08LLgrJtGjKYUKMFcVSOs1qHrYSQJ1hMquzgbqXxB07kQ6KczQVIjGYTLdIufJiEti6hHam1PEK0UO6FMkqTZh0ywbpMjRSmaEEnqFFDV9G6Vo0iLlC9yWw5lC2FQthnwbo9WqDPBIAT3IjrzCEugHviwKb06pm5SjjFkl0QzBEiDlpEHioquOtBA/TsTurieCTpnM7REgWGqU9TIEi+UQmWKwwyl8uJG4w4HjMp9irC6aYphewCYaRdXGwWtCrYuM0tHs+KmOTO2H4frEFzGOBy3AvIMHSYnXghbsZjDmdVABYHgQSYJIi2+ylsM+mGlpqNLD6zTMHcDHj71o9ohDhehfNlbUpYhuak4HSR9ps3AcE+aqRszFYegXPpljHRDg02cAREhT2H5R0jGYt8HALRHiE1qZpcPLwTaFJYfG06h6lQPIAL4EAF02F7705yp8ZKStCWmnQQBKAIcsIS1HZQLQgXQgUshn+MEqPLYKkMQ5R9YrhxOuxRrwdUaAQmUGycUaZiEbiDzDbE0ZTJ9ABTdTDHgmOKwbkUUwXJIT2fXDZBT04nN3JHBbJcdZjfCfDZMaSqlAuOQIytZc2vwTkbMMCQUWtsmofVFtyDkY32kfeDh5qeqJ4kaDvKVxVIMa1zj6xIET9nW/inHyd4pxoBaB2ayF228C44XCBo6zn1xe38Jn2BJ5tR/La+JCVMQyfXb4yERuJBIAIJ3JxR5MVCQ45XwdAZ04p+3YTg3MGB3dYjuVe3x+8NcNk8oh6lKDfTWydYfLaCAItxJRNoAxbuJ4BE5P4Quebw0D23TovmEZE4bieLpl2hJTd7HgQQY96sGIwYEumIMxxCr2LqkOIMjtO4lH5oXdoPymwmUYTKIJwoc7v6R/9lBPpmBqpfbOMzdDBJilGunWdaExDyR4WTYdqEz7mIMpm8+N4SjKNhvjfdK060mDBS9Nzs9ognSEadg0Wrm7d16rd5YD3w66vjFTORQy1XiPWpggjSzt58VdGLXh7TJlXUGARwEIR4TRQn8nXJcLlCGUV610hmlKVGyUDWQVx4nUkw1OmndNkJKkyVJU8OITlES5UNxdLNb2JxRoJduHCYoi3IDB0h/2UhTwmawE8ISVGlGis2wMODMk8LCD233hKz544Y29xmHC52/CGTdjsFjmc4AdVoiCRa51TDF02Ui3O8NzmGhxDTMSRdXN7qdJpkk3g6uMrNeWVH5RiqLBemw/asCXOv32EeC5WPj8jyttrlpm+HDQyKox/sl6tWk1gcXtMNJLWkENk+sXRdHo7KpOpGs+oTTjPMudB1MNmw0CoHKfAjDSwue0OvkghsA2AO/uSXJzabGyx5qBl3CXGCdIyzCRkxSlj9pGTZ0o+p7O0v8AZqVOvTp0waLS5riDexcCdA7cb6bk5rYUCkHhh0dLTeL69qiKWKa6n6zWBgDmi8uBu0WsUxo8qy1jwYBOjN8xM33GVzFGUnohksMt473rb3Ar7IPRglog3sBJm/goTZ9J1OsAQIfII3tGo8lO7L5QAl2f7UdzbbgonaryzGUHWDHPEkXmbQulwmTIsihLyDxUFLHJtapaUH21g8lJziJFu8SfL9VTsTjA4kRedOO5aLynozhn9YtiHdXfB0PZdUfaGFa49UBrnNBAi0mAQPaF28qjCSRw8VyhfxK9jcRmIiJHVG6yLhcQATm8E85U7CqYfonOaQKjC8HKW3a4tcBe+4+KgMplHDVaAS3HTquVx3zcKWwm0AR1mgxrePFV5778ITrD4d7gXbhr8LIqQJpHN/VDqtSJtTsNQBm4q+tCzzmynpamkCkJ1k9ay0RoWrDpEy5e4O1GC5C1NsXQMIVyFVZKMscxA2neUd6UpBcmJ0pC+HoKQp0k3w1lI0gFoiZpBGsSgaUtTaEr0aakLbAwtZtNwLhP+UakbzHAKWwmKcw5rNZnhswJEXIHBVjau0hQezMCA4Zc4vF7+GiksVjWFoe3K5kd8nsK4f6lFyyJHc/T4ReJ2WYta9l3ANqEkmYkGwjtVA5UN+TvY0uLmMHUvMjie0Ky4baVOsymOqHNGloB3LOecXatKpVHRVHuLBldI6hN5IM+GiThxOWRRrRDHk9nFtP8sltq4r/EmNpg9SmcznECR1YAndJmygzs5tFzWhhzknrOEuyxeBu1G5RmwttdCA19mlwJdqBGlt91aq3LplUOe1uSrkyMgAl0iCXOIhFkxZcT5ILpNODNhklJ1zfn3JCm7KaVN7SBUIa4gEuZG9x3fBM9rYOmyo2XNylzr3BmIIANxfKPFU+vt6uHCswkES02BE6EuBESeKUwm2X1nk1IDQC5xMExH2SftdyCPBZF1ePI58bDmr/mnzJ/a1WhTpgscS7MGkyACC4g5eMW9iU2RtPNUo9LBDHgFztASSGgeKqOOxNJzcrJa1sQ4jM7f7dyjn41zgJNgRpa40PetuLhmmm/DvUxZ+Mi4yj71WhtXKEejVv5PiEw2ZsBmJpYcl0HI6DExlJk2udPcmGzKtT/AAp3Stc0tpnKX3Lm5gWmNfaprkHiCKAdxJA8JlaOMu0zncKkoSXxGPOnSkYMG/zNQcB6zLws9dsZj3WzNBa85W9Yjo2tkku4mStH5zPVwX3dX8dNUao42G6590Isd8qFzfUxqzA0g0AMkgyHG5IjQ+8+KWawagIwKGUxC3qWfm+b89V+7Hj1gr21UPkEfn6n3Xk4K+NWvD2mXL3Crbo6K1HCaLOBXIYXKUQzyphylKWHCkvk0lHZhYWFYzU5jejhLp/Too9MJZrU1RQpuxIU0cMRi1c1EihltjZLMTTLHSDq1w1afiOxVkbJxFAZMpez+JkZQN5yayruELWpWXFGeo/FnlBUjMH1qtGWtBIJnNMQI9oP6qrYrEEuMkDWYv5rYuUHJmj0Dqr3OYfWJJs0cA069yyzG7BqQXhrg0mzi2JG4ws+NxTdmmabVkP0hcIAmLI2ExL6Lw4aiCQbjuKXc3o+rPuiZTOrUnun9ynOKapi1JxdrcnqfKdzQ5opMDHCHNvdx1dMKIxGJkSBlngdy5lPLBMngk8bWLnX3aezglwxQg+lDcnE5Mi6nYlnmArhzbYRjsWcwDslJzhIBGaWi4PCSqnmzAdiuPNZ9bqfcu/E1OW5nm+ll/5Tj0PEH/Sd+/cmXIjFl+FYIAySzhMXn3p7yp+p4n7lyq3NtWcemZPVGRw7zIMe5L4uNqwuEk9ie5yr08Ff7FbT+Ziohar1zjN+awP8tYf9TFRnlBDtQU9wsdqFFQgIgC08gD8/UH+kfxNV9AVA5A/WH/dH8TVoLQtOLtM8+4MEeEUBKAJ1gUdC5GXIrKogw1dklGajgLOEEFNGARihhXZAkIA1GXQqIgITnBPh7bb01Q54BOiGfaw4rqQ+xhzHM4NcG+pN4dvMacFTeVRLadQkmSIt2mxVpc/qjhKh9sUA8cYXK2Z1FqjLdm7Pz1Os0kRIINpi0nVdjNiODrNN9StL2FgKQY6zRGqSxmHa6wvcm3cjfEdRSw6GdYjZ72tBIGUApk3DNIFu1XXaFObHSFWsQACnQyNi54qI80RAtZWbm5phuMMaOouHvafYq1WqEKw821T0wyf+E/zatEHqZ5qkaBynb6HiPuXeSq/N5TApVH2lzw3tho/uVa+Ug9DxH3T/AMJUBzduY2i4xmcahm1h1QAh4p9JOF7h9ziNJoYEwdKw/wCpiojmngVonOJW+YwZjfW82qhvxPYlwfShktWNIPAoSTwKcfKPBGGI7EVsCic5vfrDtfonfiatFas/5C1AcSR/pO82rQWNWrE+kRkXUGARmhdCMmCwQVyEBCrIQ0I2VV0ctMIYAe/d9h32iQPe0qyMCSmmW01udARUaEUg7o1vPDs7VZKOIQOKMAuhQiQm4QkapuL6JZzU3rDjcdiXk2GQ3E8TiZgDcPeUxJuQTr3p6+RGgBuI1gnSfBNKjevbjBn4LmZF5OjjelDZ7TTa4tabHd5lHqWpMeftTETYfFK7RMMI0nWexMdoNHQMdJ9cjsjKCR7UurHJkZi6loE3/d1W8ewTafHVTmLeRIm0b93b2qJxbZE6aeKfj0FzdohagmVYObelOMvupPPjLVE1aWv73byprm3Hpn9J/wCXctmNmTKtDROUTfRMR9y/8JVY5v6B6Fx4vPuACtO3hOEr/cv/AAlVnkFV+YLeDz7xvQ8V2g8MtSV5xWRhsED/AB1vgs+qAq/84hPyXBn/AFK3vhUA+KHH2oOW7E4SiTI70ZoRi2iz8331k8Oif5tWktWa83/1r+k/8q0pifi2FT3DgI5agQkJoAK5GIXKEPNuHPWb30v92qt6p6DuHksKwrus3TWl/u1lu1JthPAeQWXG9WOyAgIcqEBdCYKoAhBqjFEYw740vA1KhKCOpamwgbzB7O9JVoMaCBAgaxvPalqwmwMXv+iTNK8jWPCDrbigkHHQQbS7PM96RrglwiYIzAi/t7exPLATmvaGwbg6mySpMMA3/S6zZYWaMUqGG0AMpnQAm8yf7pttMAYClePSTE3/AOFMaJ5jGWdPEptyiZGz6f8A7rzpHXjYFZ4rU0NlSxImJtcDiT+5TcMc8OLQCADmNuqCdbmxS9FrSHPeXdRzMoaBJLiYku0Fu1OX4am7BVKoa5rjVy3cSQA2d0DUkpjaTplpNrQjMDs+rWD+ha5xY3O5wOVrBeTUcSALT7U75vY+WjT6J/wNlXK+230w/Dm9Fz2vc3+MtbADjvHZxVg2JUnBPxTfm6oqdG0sIGVkAxAjUynKXJqIkud0jRtu/Va/3L/wlVXkK7KHNjXKey43qoYrlhiBUcHPkZcpbuLcsEEb9UXZnKupSLSGtdnIABgbyATEIs1zjoBiXI9TRucU+i4T7yr8FnzyrHgOUJ2m4YarTDG4dlSqDTcZc4wBM6C6rNV/Xjd1u3QwEON10hTj+4M1CitRyEwUWPkB9bH3T/yrTmhZhzf/AFsfd1PILUGJ2PYCe4ZHCKAjhMsCgQuRguV2SjzBg8Q5kGCQC3XgxxIAPiV6CwNdtRjXMcHNc0Q5pkG3FZ1t3kwynSJbmYACcoOaTbU+yyiOa7aFUY0UQ93RvbULmWLSWtkGCLHtCxY8ilbNGXHymxLgUYj4oAnGcLCEBGlDChYmQk9ZBi+6SnEIAAoWkIii2wO7SOzSexI1zYw6DlN7iIGtgj4/EdHTc+Jy3I491wqJtbltVbieha1hpkEOkdYEg2Dpi0dqTNrYdCL7vFlRxdQiuB0pfNZhJBqXmoDHWueC0zlO+NnsJH/mxbvpOWb4sU2lrww5ugp1gS+fnQ4HMRGltO1OMZy0r1qQo1QzI1zqgyjKc+UgSYNrmwCVy3TQ+VEts7BursrNbrNMi4mxdx7/AHKVxWzTQ2fUY8j6QunWxbF/YkeQr8xrfdtmO9THKhkYRx7Y9xWbJJ+0r82NGNdFmPbXHzp7h5Kc5LfVcUP89I/iULtb6V3h5Kd5Ln0TGdjqX51tn6f0+5khpMr20x84797khTEEHgQfYnO0fpD4eQSLU2OwuW5bubc+lVOL8PUHsgymOIOWpcgevc/zBPObxwGK/wCXrfhB+Ci9rkFw73eaz/yse/TQ5Fdv8TfaEpnHEKBNMJMub2+5aKM7NH5BPAxbdPUqb/8AL/Zabg8QKgzNmNL744cV5r6RvEpRlYfxO9/6ok6BcbPTICUCx3YvOJUw9GnS6BrxTYGBznvaTG87pUrR51Hkj0Zn/wCjv0Rc6A5XZp2VcmmxMd09ClVIDTUYHZdYndK5XzFPQoXLOoRRcJPVkTJAJMk2Gh0WPUK7mvzMLgbwWktN9bi6ndu7YxdRv0j3US4NMsY3ruBcGktbrlvqq9h269nmsfDw5VqassuZmr802KfUbic73uINOMznOj1pjMbLQVnHM/piu+n5OWjgpxnoEQhQSjKWQ6FwCEFDKllkdt9vo9X+X4hY1to+nO19Y2vOh4lbDyprBmExDyJDaZdHGIMLE6tY4ivUrANY1gLnZnAQDIEGLm6Bp81+KHQklCviLY9wEWM/JqYNxvI0BOkKJAu68dV3l3qUxt4jdhqZOvZ2aqOabunN6rtO625Vj2GZN2aLzfOvVH+mzzU9ysvhHa6932VXub116vHo2easXKoeiO7/AIFYMvrfT7GnF6Zju1h86e4eSm+S31XGfzUh+JQe1vpT4eSm+S59GxnfSP41vn6f0+5mh3kFtH1z4eSRbqUrtH6Q+HkEkCmx2EvctHN79b/oVvwhMdpDrf8Ayf5qS5uqTvlQdldl6GsM0dX1NM2mqYbXouDiS1wGdwBIIEkzF1n/AJWOb/xkai5BwCOQgTxIXoxwCM2kNABKEBc9wH63/TuVuVE5bDETvPtslaOoTWnWaGA5m2tlBOa5iw3x8U5w7wTIII/sUN2i6pm9cjI+Q4b7pvxXIvIt84HDT/6Y8yuRLYU1qYttnEAYN7Rf02ncZYhuDDerfNck/ZjtUK+gGsaQD1xmGkWJa4wDYSN6Vx20mvaR0cafanf3JOk8mnB3SB/9Z+AslwukNkjQuZ/TFd9P860WbLPOaJvVxJnU0/dmWgv0PcfJST1Aortbl1g26Oe7+Wm7zdAUbi+cqiy7aFRwtJJY0yeAk+azyq2I7gfamWLf1T4eaJaluBolHnTaXdfDuDJN2uDnRusYE6b08fzoYa2WjXN7z0Ygbz6xlZC3UdpS2KpFhaJmRMwR4RJRUkDys07lDy/wtfC16TW1w+pTcxssaBJ0k5rLKahv+/2VYdmcmjXaD0wbMfYzRp/nCQ5LtybQoDWK2WdNJEwgeSKTrwMjidpPyQ2YgmZB3g9m4hKU8RE7iQRI7RCLjz87V7aj/wAbkiUa1RWzo07kAQHvaTd9IZeHVIJn2hWflV9Ufx7O5ypvIY+kM+6f+VXLlOZwj+8eRXMzeqb8XpmO7WPzh7gprktfDYv+j+dQ22PpD3DyUxyUPo+M/o+b1tydi/r7mWPf+e4g9o/SHw8kbZWGFWtTpl2QPe1rnROVpPWcO2JQbSHzh8PJPOTlOcTQvrVaJ4X1TG6h/Qv9xoX/AInoYcuoUqBFOlLGdc3DBZxEesdT2lN9pcp6Nek6nUomHadcSCLAjq7lW9p3r1v5n9u7imlQer4/iCzJ2NeGN2MXsgkcED22bY3m/GDaAuxDoJ7z5pbC0+kbrAE213hPcqAUbdCNOplcCNQbKb+Xgy3qxA1IO49ig3NjwTltSN32RvjWUrIrYzHoiF2h65I0PBPdk+qPFMMU+T3fqn2yPVHeU7wJ/cb9yH+oYb7v8xXIOQv1DD/yfmKFVYL3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1951038"/>
            <a:ext cx="391477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terroris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0424"/>
            <a:ext cx="406399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6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politically motivated use of computers and information technology to cause severe disruption or widespread fear in society.</a:t>
            </a:r>
          </a:p>
          <a:p>
            <a:endParaRPr lang="en-US" dirty="0"/>
          </a:p>
        </p:txBody>
      </p:sp>
      <p:pic>
        <p:nvPicPr>
          <p:cNvPr id="6146" name="Picture 2" descr="https://encrypted-tbn3.gstatic.com/images?q=tbn:ANd9GcSY7th6au7bqYx5acVviY4zbkgj2wgP3pHZG9hrYOThm8AFpJNa6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200400" cy="393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8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 Patriot Act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Act </a:t>
            </a:r>
            <a:r>
              <a:rPr lang="en-US" dirty="0"/>
              <a:t>of Congress that was signed into law by President George W. Bush on October 26, 2001.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title of the act is a ten-letter acronym that stands for </a:t>
            </a:r>
            <a:r>
              <a:rPr lang="en-US" b="1" i="1" dirty="0"/>
              <a:t>Uniting Strengthening America Providing Appropriate Tools Required Intercept Obstruct Terrorism Act of </a:t>
            </a:r>
            <a:r>
              <a:rPr lang="en-US" b="1" i="1" dirty="0" smtClean="0"/>
              <a:t>2001.</a:t>
            </a:r>
            <a:endParaRPr lang="en-US" b="1" i="1" dirty="0"/>
          </a:p>
        </p:txBody>
      </p:sp>
      <p:pic>
        <p:nvPicPr>
          <p:cNvPr id="5122" name="Picture 2" descr="President Bush signs the Patriot Act into law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9"/>
          <a:stretch/>
        </p:blipFill>
        <p:spPr bwMode="auto">
          <a:xfrm>
            <a:off x="4953000" y="1981200"/>
            <a:ext cx="3118513" cy="38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8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Anwar Sadat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President of Egypt who planned joint Arab attack on Israel in October 1973  on Yom Kippur, a  holy Jewish holiday.</a:t>
            </a:r>
          </a:p>
          <a:p>
            <a:r>
              <a:rPr lang="en-US" dirty="0" smtClean="0"/>
              <a:t>Inflicted heavy casualties and recaptured some of territory lost in 1967 during previous war.</a:t>
            </a:r>
          </a:p>
          <a:p>
            <a:endParaRPr lang="en-US" dirty="0"/>
          </a:p>
        </p:txBody>
      </p:sp>
      <p:pic>
        <p:nvPicPr>
          <p:cNvPr id="1026" name="Picture 2" descr="http://observers.france24.com/files/images/sad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0" t="4394" r="12806" b="10628"/>
          <a:stretch/>
        </p:blipFill>
        <p:spPr bwMode="auto">
          <a:xfrm>
            <a:off x="5247564" y="1905000"/>
            <a:ext cx="2971800" cy="399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Golda Meir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Israeli teacher and politician.</a:t>
            </a:r>
          </a:p>
          <a:p>
            <a:r>
              <a:rPr lang="en-US" dirty="0" smtClean="0"/>
              <a:t>Became fourth </a:t>
            </a:r>
            <a:r>
              <a:rPr lang="en-US" dirty="0"/>
              <a:t>Prime Minister of Israel. </a:t>
            </a:r>
            <a:r>
              <a:rPr lang="en-US" dirty="0" smtClean="0"/>
              <a:t>on </a:t>
            </a:r>
            <a:r>
              <a:rPr lang="en-US" dirty="0"/>
              <a:t>March 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, 1969.</a:t>
            </a:r>
          </a:p>
          <a:p>
            <a:r>
              <a:rPr lang="en-US" dirty="0" smtClean="0"/>
              <a:t>Launched counterattack on Arabs after Yom Kippur attack; regained most of lost territory. </a:t>
            </a:r>
            <a:endParaRPr lang="en-US" dirty="0"/>
          </a:p>
        </p:txBody>
      </p:sp>
      <p:pic>
        <p:nvPicPr>
          <p:cNvPr id="2050" name="Picture 2" descr="http://www.myhero.com/images/guest/g255378/hero84650/g255378_u97820_75-w-golda-meir-photo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59591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Palestine Liberation Organization formed in 1964,</a:t>
            </a:r>
          </a:p>
          <a:p>
            <a:r>
              <a:rPr lang="en-US" dirty="0" smtClean="0"/>
              <a:t>Goal was to push for the formation of an Arab Palestinian state that would include land claimed by Israel.</a:t>
            </a:r>
          </a:p>
          <a:p>
            <a:r>
              <a:rPr lang="en-US" dirty="0" smtClean="0"/>
              <a:t>Eventually dominated by guerrilla groups insisting on armed struggle.</a:t>
            </a:r>
            <a:endParaRPr lang="en-US" dirty="0"/>
          </a:p>
        </p:txBody>
      </p:sp>
      <p:pic>
        <p:nvPicPr>
          <p:cNvPr id="3074" name="Picture 2" descr="http://cdn1.electronicintifada.net/sites/electronicintifada.net/files/artman2/1/070730-plo-khal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r="10605"/>
          <a:stretch/>
        </p:blipFill>
        <p:spPr bwMode="auto">
          <a:xfrm>
            <a:off x="4735772" y="2210368"/>
            <a:ext cx="3756685" cy="29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2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Yasir</a:t>
            </a:r>
            <a:r>
              <a:rPr lang="en-US" dirty="0" smtClean="0"/>
              <a:t> Arafat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Became chairman of PLO in 1969.</a:t>
            </a:r>
          </a:p>
          <a:p>
            <a:r>
              <a:rPr lang="en-US" dirty="0" smtClean="0"/>
              <a:t>Group carried out numerous terrorist attacks against Israel. </a:t>
            </a:r>
            <a:endParaRPr lang="en-US" dirty="0"/>
          </a:p>
        </p:txBody>
      </p:sp>
      <p:pic>
        <p:nvPicPr>
          <p:cNvPr id="4098" name="Picture 2" descr="http://vkb.isvg.org/@api/deki/files/538/=Fatah_Araf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20040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7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David Accords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Agreement reached between Egypt and Israel leaders in 1979 at Camp David under President Carter in the USA.</a:t>
            </a:r>
          </a:p>
          <a:p>
            <a:r>
              <a:rPr lang="en-US" dirty="0" smtClean="0"/>
              <a:t>Egypt recognized Israel as a legitimate state.</a:t>
            </a:r>
          </a:p>
          <a:p>
            <a:r>
              <a:rPr lang="en-US" dirty="0" smtClean="0"/>
              <a:t>Israel agreed to return the Sinai Peninsula to Egypt. </a:t>
            </a:r>
          </a:p>
          <a:p>
            <a:r>
              <a:rPr lang="en-US" dirty="0" smtClean="0"/>
              <a:t>Ended 30 years of hostilities; first signed agreement between Israel and Arab country.</a:t>
            </a:r>
            <a:endParaRPr lang="en-US" dirty="0"/>
          </a:p>
        </p:txBody>
      </p:sp>
      <p:pic>
        <p:nvPicPr>
          <p:cNvPr id="5124" name="Picture 4" descr="http://apwh.pbworks.com/f/1178340664/Sada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22579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Intifada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Campaign of civil disobedience / uprising by Palestinians against Israel.</a:t>
            </a:r>
          </a:p>
          <a:p>
            <a:r>
              <a:rPr lang="en-US" dirty="0" smtClean="0"/>
              <a:t>Took form of boycotts, demonstrations, attacks on Israeli soldiers, rock throwing by unarmed teenagers.</a:t>
            </a:r>
          </a:p>
          <a:p>
            <a:r>
              <a:rPr lang="en-US" dirty="0" smtClean="0"/>
              <a:t>Affected world opinion and put pressure on Israel to negotiate with Palestinians.</a:t>
            </a:r>
          </a:p>
          <a:p>
            <a:endParaRPr lang="en-US" dirty="0"/>
          </a:p>
        </p:txBody>
      </p:sp>
      <p:pic>
        <p:nvPicPr>
          <p:cNvPr id="6150" name="Picture 6" descr="http://muftah.org/wp-content/uploads/2012/12/no_wall_boy_tank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18" y="2133600"/>
            <a:ext cx="2847975" cy="387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55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Oslo Peace Accords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Secret talks in Oslo, Norway in 1993 led to agreement between Israel and Palestinians.</a:t>
            </a:r>
          </a:p>
          <a:p>
            <a:r>
              <a:rPr lang="en-US" dirty="0" smtClean="0"/>
              <a:t>PLO was </a:t>
            </a:r>
            <a:r>
              <a:rPr lang="en-US" dirty="0"/>
              <a:t>willing to acknowledge Israel's right to </a:t>
            </a:r>
            <a:r>
              <a:rPr lang="en-US" dirty="0" smtClean="0"/>
              <a:t>exist; Israel acknowledged PLO as representative for Palestinians.</a:t>
            </a:r>
          </a:p>
          <a:p>
            <a:r>
              <a:rPr lang="en-US" dirty="0" smtClean="0"/>
              <a:t>Accord granted self-rule to Palestinians in Gaza Strip and West Bank.</a:t>
            </a:r>
            <a:endParaRPr lang="en-US" dirty="0"/>
          </a:p>
        </p:txBody>
      </p:sp>
      <p:pic>
        <p:nvPicPr>
          <p:cNvPr id="7172" name="Picture 4" descr="http://jewishcurrents.org/wp-content/uploads/2012/08/640x392_47985_159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06" y="1713548"/>
            <a:ext cx="3810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bs.org/frontlineworld/stories/israel502/images/501israel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17158"/>
            <a:ext cx="2290549" cy="23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Global Interdependence:</a:t>
            </a:r>
            <a:br>
              <a:rPr lang="en-US" sz="3600" dirty="0" smtClean="0"/>
            </a:br>
            <a:r>
              <a:rPr lang="en-US" sz="3600" dirty="0" smtClean="0"/>
              <a:t>1960 - Present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36 (Relevant Sections) </a:t>
            </a:r>
          </a:p>
        </p:txBody>
      </p:sp>
    </p:spTree>
    <p:extLst>
      <p:ext uri="{BB962C8B-B14F-4D97-AF65-F5344CB8AC3E}">
        <p14:creationId xmlns:p14="http://schemas.microsoft.com/office/powerpoint/2010/main" val="3276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2581</TotalTime>
  <Words>512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Sketchbook</vt:lpstr>
      <vt:lpstr>Conflicts in the  Middle East</vt:lpstr>
      <vt:lpstr>Anwar Sadat</vt:lpstr>
      <vt:lpstr>Golda Meir</vt:lpstr>
      <vt:lpstr>PLO</vt:lpstr>
      <vt:lpstr>Yasir Arafat</vt:lpstr>
      <vt:lpstr>Camp David Accords</vt:lpstr>
      <vt:lpstr>Intifada</vt:lpstr>
      <vt:lpstr>Oslo Peace Accords</vt:lpstr>
      <vt:lpstr>Global Interdependence: 1960 - Present</vt:lpstr>
      <vt:lpstr>Globalization</vt:lpstr>
      <vt:lpstr>Universal Declaration of Human Rights</vt:lpstr>
      <vt:lpstr>Terrorism</vt:lpstr>
      <vt:lpstr>Department of  Homeland Security</vt:lpstr>
      <vt:lpstr>Cyber Terrorism</vt:lpstr>
      <vt:lpstr>USA Patriot Act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Edwards, Lindy (PCSH)</cp:lastModifiedBy>
  <cp:revision>257</cp:revision>
  <dcterms:created xsi:type="dcterms:W3CDTF">2012-08-30T19:29:10Z</dcterms:created>
  <dcterms:modified xsi:type="dcterms:W3CDTF">2014-05-21T16:15:37Z</dcterms:modified>
</cp:coreProperties>
</file>