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7" r:id="rId4"/>
    <p:sldId id="268" r:id="rId5"/>
    <p:sldId id="257" r:id="rId6"/>
    <p:sldId id="269" r:id="rId7"/>
    <p:sldId id="258" r:id="rId8"/>
    <p:sldId id="265" r:id="rId9"/>
    <p:sldId id="270" r:id="rId10"/>
    <p:sldId id="266" r:id="rId11"/>
    <p:sldId id="271" r:id="rId12"/>
    <p:sldId id="262" r:id="rId13"/>
    <p:sldId id="273" r:id="rId14"/>
    <p:sldId id="26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08A42-13B8-455D-B112-55E6C400E2E4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6E25ED-D3DE-4758-A76D-CB3A157D2BD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838200"/>
          </a:xfrm>
        </p:spPr>
        <p:txBody>
          <a:bodyPr/>
          <a:lstStyle/>
          <a:p>
            <a:r>
              <a:rPr lang="en-US" dirty="0" smtClean="0"/>
              <a:t>World History and Geography 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Monotheism vs. Polytheism</a:t>
            </a:r>
            <a:endParaRPr lang="en-US" sz="4400" dirty="0"/>
          </a:p>
        </p:txBody>
      </p:sp>
      <p:pic>
        <p:nvPicPr>
          <p:cNvPr id="1026" name="Picture 2" descr="http://rabbisremembering.files.wordpress.com/2012/09/michelangelo-buonarroti-god-the-father-with-lady-wisdom-creating-adam-detail-cappella-sistina-vatican-1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6818"/>
            <a:ext cx="314910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DQz3WSyQoYk/T3M2FjGXUTI/AAAAAAAABTM/9nWPgXn5vek/s1600/ancient+egyptian+relig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418720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5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 and Rituals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Judaism / Monotheism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77724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Observant </a:t>
            </a:r>
            <a:r>
              <a:rPr lang="en-US" dirty="0"/>
              <a:t>Jews are expected to recite three prayers daily and more on </a:t>
            </a:r>
            <a:r>
              <a:rPr lang="en-US" dirty="0" smtClean="0"/>
              <a:t>the Sabbath and Jewish holidays</a:t>
            </a:r>
          </a:p>
          <a:p>
            <a:r>
              <a:rPr lang="en-US" dirty="0" smtClean="0"/>
              <a:t>Attending synagogue</a:t>
            </a:r>
            <a:r>
              <a:rPr lang="en-US" dirty="0"/>
              <a:t> </a:t>
            </a:r>
            <a:r>
              <a:rPr lang="en-US" dirty="0" smtClean="0"/>
              <a:t>to </a:t>
            </a:r>
            <a:r>
              <a:rPr lang="en-US" dirty="0"/>
              <a:t>pray with a </a:t>
            </a:r>
            <a:r>
              <a:rPr lang="en-US" i="1" dirty="0" err="1"/>
              <a:t>minyan</a:t>
            </a:r>
            <a:r>
              <a:rPr lang="en-US" dirty="0"/>
              <a:t> (quorum of 10 adult males) is considered </a:t>
            </a:r>
            <a:r>
              <a:rPr lang="en-US" dirty="0" smtClean="0"/>
              <a:t>ideal</a:t>
            </a:r>
          </a:p>
          <a:p>
            <a:r>
              <a:rPr lang="en-US" dirty="0"/>
              <a:t>Parts of the services are recited standing</a:t>
            </a:r>
          </a:p>
          <a:p>
            <a:r>
              <a:rPr lang="en-US" dirty="0"/>
              <a:t>Bowing is done at certain points in the services</a:t>
            </a:r>
          </a:p>
          <a:p>
            <a:r>
              <a:rPr lang="en-US" dirty="0"/>
              <a:t>Tallit (prayer shawl) - Jewish visitors are expected to don a tallit</a:t>
            </a:r>
          </a:p>
          <a:p>
            <a:r>
              <a:rPr lang="en-US" dirty="0"/>
              <a:t>Appropriate dress for a house of worship is expected.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53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 and Rituals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Polytheism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914400" y="2247900"/>
            <a:ext cx="77724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In Mesopotamia priests acted </a:t>
            </a:r>
            <a:r>
              <a:rPr lang="en-US" dirty="0"/>
              <a:t>as </a:t>
            </a:r>
            <a:r>
              <a:rPr lang="en-US" dirty="0" smtClean="0"/>
              <a:t>intermediaries </a:t>
            </a:r>
            <a:r>
              <a:rPr lang="en-US" dirty="0"/>
              <a:t>between </a:t>
            </a:r>
            <a:r>
              <a:rPr lang="en-US" dirty="0" smtClean="0"/>
              <a:t>people </a:t>
            </a:r>
            <a:r>
              <a:rPr lang="en-US" dirty="0"/>
              <a:t>and the </a:t>
            </a:r>
            <a:r>
              <a:rPr lang="en-US" dirty="0" smtClean="0"/>
              <a:t>gods</a:t>
            </a:r>
          </a:p>
          <a:p>
            <a:r>
              <a:rPr lang="en-US" dirty="0" smtClean="0"/>
              <a:t>Offered lavish meal to gods every day to win their favor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In Egypt, the Pharaoh was believed to be descended from the gods</a:t>
            </a:r>
          </a:p>
          <a:p>
            <a:r>
              <a:rPr lang="en-US" dirty="0"/>
              <a:t>Acted as the intermediary between his people and the gods</a:t>
            </a:r>
          </a:p>
          <a:p>
            <a:r>
              <a:rPr lang="en-US" dirty="0"/>
              <a:t>Obligated to sustain the gods through rituals and offerings so that they could maintain order in the universe </a:t>
            </a:r>
          </a:p>
        </p:txBody>
      </p:sp>
    </p:spTree>
    <p:extLst>
      <p:ext uri="{BB962C8B-B14F-4D97-AF65-F5344CB8AC3E}">
        <p14:creationId xmlns:p14="http://schemas.microsoft.com/office/powerpoint/2010/main" val="168787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Worship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Judaism / Monotheism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Temple is the ancient center of Jewish worship where sacrifices were performed</a:t>
            </a:r>
          </a:p>
          <a:p>
            <a:r>
              <a:rPr lang="en-US" dirty="0" smtClean="0"/>
              <a:t>A </a:t>
            </a:r>
            <a:r>
              <a:rPr lang="en-US" dirty="0"/>
              <a:t>Jewish "church" is called a synagogue, </a:t>
            </a:r>
            <a:r>
              <a:rPr lang="en-US" dirty="0" err="1"/>
              <a:t>shul</a:t>
            </a:r>
            <a:r>
              <a:rPr lang="en-US" dirty="0"/>
              <a:t> or </a:t>
            </a:r>
            <a:r>
              <a:rPr lang="en-US" dirty="0" smtClean="0"/>
              <a:t>temple</a:t>
            </a:r>
          </a:p>
          <a:p>
            <a:r>
              <a:rPr lang="en-US" dirty="0" smtClean="0"/>
              <a:t>A </a:t>
            </a:r>
            <a:r>
              <a:rPr lang="en-US" dirty="0"/>
              <a:t>synagogue is a place of worship and study, and a "town </a:t>
            </a:r>
            <a:r>
              <a:rPr lang="en-US" dirty="0" smtClean="0"/>
              <a:t>hall“</a:t>
            </a:r>
          </a:p>
        </p:txBody>
      </p:sp>
      <p:sp>
        <p:nvSpPr>
          <p:cNvPr id="7" name="AutoShape 4" descr="https://heidelberg26.files.wordpress.com/2010/10/model-of-second-temple-built-in-jerusale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heidelberg26.files.wordpress.com/2010/10/model-of-second-temple-built-in-jerusale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heidelberg26.files.wordpress.com/2010/10/model-of-second-temple-built-in-jerusale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e/e8/Jerus-n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92971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5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Worship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Polytheism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Built lavish temples for various gods; temples were seen as houses for the gods or kings to whom they were dedicated </a:t>
            </a:r>
          </a:p>
          <a:p>
            <a:r>
              <a:rPr lang="en-US" dirty="0" smtClean="0"/>
              <a:t>Variety of rituals, e.g.</a:t>
            </a:r>
          </a:p>
          <a:p>
            <a:pPr lvl="1"/>
            <a:r>
              <a:rPr lang="en-US" dirty="0" smtClean="0"/>
              <a:t>Offerings to gods</a:t>
            </a:r>
          </a:p>
          <a:p>
            <a:pPr lvl="1"/>
            <a:r>
              <a:rPr lang="en-US" dirty="0" smtClean="0"/>
              <a:t>Celebrations and Festivals</a:t>
            </a:r>
          </a:p>
          <a:p>
            <a:pPr lvl="1"/>
            <a:r>
              <a:rPr lang="en-US" dirty="0" smtClean="0"/>
              <a:t>Rituals to ward of forces of chaos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crystalinks.com/ziggurat_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2605279"/>
            <a:ext cx="3619499" cy="27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8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Death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Judaism / Monotheism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7772400" cy="3886200"/>
          </a:xfrm>
        </p:spPr>
        <p:txBody>
          <a:bodyPr>
            <a:normAutofit/>
          </a:bodyPr>
          <a:lstStyle/>
          <a:p>
            <a:r>
              <a:rPr lang="en-US" dirty="0"/>
              <a:t>Traditional Judaism firmly believes </a:t>
            </a:r>
            <a:r>
              <a:rPr lang="en-US" dirty="0" smtClean="0"/>
              <a:t>that death</a:t>
            </a:r>
            <a:r>
              <a:rPr lang="en-US" dirty="0"/>
              <a:t> is not the end of human existence.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because Judaism is primarily focused on life here and now </a:t>
            </a:r>
            <a:r>
              <a:rPr lang="en-US" dirty="0" smtClean="0"/>
              <a:t>rather than </a:t>
            </a:r>
            <a:r>
              <a:rPr lang="en-US" dirty="0"/>
              <a:t>on the afterlife, Judaism does not have much dogma about the afterlife, and leaves a great deal of room for personal opinion.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35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Death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Polytheism (Egypt)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581400" cy="3886200"/>
          </a:xfrm>
        </p:spPr>
        <p:txBody>
          <a:bodyPr/>
          <a:lstStyle/>
          <a:p>
            <a:r>
              <a:rPr lang="en-US" dirty="0"/>
              <a:t>The Egyptians made great efforts to ensure the survival of </a:t>
            </a:r>
            <a:r>
              <a:rPr lang="en-US" dirty="0" smtClean="0"/>
              <a:t>their souls</a:t>
            </a:r>
            <a:r>
              <a:rPr lang="en-US" dirty="0"/>
              <a:t> </a:t>
            </a:r>
            <a:r>
              <a:rPr lang="en-US" dirty="0" smtClean="0"/>
              <a:t>after death</a:t>
            </a:r>
          </a:p>
          <a:p>
            <a:r>
              <a:rPr lang="en-US" dirty="0" smtClean="0"/>
              <a:t>Provided </a:t>
            </a:r>
            <a:r>
              <a:rPr lang="en-US" dirty="0"/>
              <a:t>tombs, grave goods, and offerings to preserve the bodies and spirits of the </a:t>
            </a:r>
            <a:r>
              <a:rPr lang="en-US" dirty="0" smtClean="0"/>
              <a:t>deceased</a:t>
            </a:r>
            <a:endParaRPr lang="en-US" dirty="0"/>
          </a:p>
        </p:txBody>
      </p:sp>
      <p:pic>
        <p:nvPicPr>
          <p:cNvPr id="3074" name="Picture 2" descr="http://www.anubissystems.com/images/BDPRO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267200" cy="28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Judaism / Monotheism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7696200" cy="3886200"/>
          </a:xfrm>
        </p:spPr>
        <p:txBody>
          <a:bodyPr/>
          <a:lstStyle/>
          <a:p>
            <a:r>
              <a:rPr lang="en-US" dirty="0"/>
              <a:t>Monotheism is the belief in a singular </a:t>
            </a:r>
            <a:r>
              <a:rPr lang="en-US" dirty="0" smtClean="0"/>
              <a:t>God</a:t>
            </a:r>
          </a:p>
          <a:p>
            <a:r>
              <a:rPr lang="en-US" b="1" i="1" dirty="0"/>
              <a:t>The One True God </a:t>
            </a:r>
            <a:r>
              <a:rPr lang="en-US" b="1" i="1" dirty="0" smtClean="0"/>
              <a:t>Alone </a:t>
            </a:r>
            <a:r>
              <a:rPr lang="en-US" dirty="0" smtClean="0"/>
              <a:t>is </a:t>
            </a:r>
            <a:r>
              <a:rPr lang="en-US" dirty="0"/>
              <a:t>to be </a:t>
            </a:r>
            <a:r>
              <a:rPr lang="en-US" dirty="0" smtClean="0"/>
              <a:t>worshipped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utoShape 2" descr="data:image/jpeg;base64,/9j/4AAQSkZJRgABAQAAAQABAAD/2wCEAAkGBxQTEhUUExQVFRUXFxoYGRgXGBgXFxgVFxcYFxUXGhcYHCggGBolHBQUITEhJSkrLi4uFx8zODMsNygtLisBCgoKDg0OGxAQGywkHyQsLCwsLCwsLCwsLCwsLCwsLCwsLCwsLCwsLCwsLCwsLCwsLCwsLCwsLCwsLCwsLCwsLP/AABEIALYBFQMBIgACEQEDEQH/xAAbAAACAgMBAAAAAAAAAAAAAAAEBQMGAAIHAf/EADwQAAIBAgQDBgMHAwMFAQEAAAECAwARBBIhMQVBUQYTImFxgTKRsRQjQlKhwdEzYnLh8PEHFSSSolMl/8QAGQEAAwEBAQAAAAAAAAAAAAAAAQIDBAAF/8QAJREAAgICAgEEAwEBAAAAAAAAAAECEQMhEjEEEyJBUTJhoXEU/9oADAMBAAIRAxEAPwDnMCiw0G3SnuP7OSQRRSu0GSbWMhr5gCAzWy6AZhek2GHh9hXQO1AC8O4VniL/AHUo3ZbEmPTTr59KQr9FU432efDLGZTF96odMhDEowuH2+GlDKOVvkK69iuFRT4zhiToMn2BbI3wmQISsZvv1sd7Uo4dwTPIUODVZUw83eF0RDmV/BKmHQWZgDkAOjaG9cC0c6hj0tYfIVs2GHMD5Cuw4bgOHGMQfZosr8O71lMa2MwNs1rWVv8AG1c5xOOWSSNzDFGqBAyxKFD5TdiRzYjQ+goNgez2LspJ92GEUbSi8aSMqu4OxCkaA7DNa9ZguyUssksYjVXhUs6vZSAvxW013HzFW3t3gHxWPjlgu6SpH3brqNL3FxsQdSOV6uJkD8SxLoAyjCMhbkzgi4uNxaw9qDdHJWcbfgoC2yAsTpa2wBNMT2OfuUmXuu7fwi58XeWuUtbcWPyq/wDG+Gq8WFlVFRmUliqhQbWsco0vYmj2wP8A4kKlMw+03I2uCpG/K97VH1HdFfTVWcnPAgN023OUW/4869bgjDURqw6gA11zCcMU4qF0CmFjLmRkAI8J8LLaxCsBY/WguGP3qykQQ3jU6pbNfMbeAixJta52ArnKSO4xOV/9vH5F/wDUUbhezhkhlmVI8kNi97AgNtYW12PyrrXEOERNJiAIhmWNWjAVWFyDmZVOhIt+tLmjT7NjyilLrEWUjQNrfQfDfe3Kjyd0/wB/wHFHKDg0/IvyFNsH2PaQXUQf0u+IzDMIh+Ii2npvUnaWNxKoeFISY0IVAACCNHNifEedOOwML3xehP8A4coB318Nh/pTLsDQifsg+R3CwsqRrKSrA3jbMARprqp0pQnD1P4F+Qq89iyRhseSL2hXRhcaFzYg8vKnknBIGxC2jQO2B7xECqFafUXCfCTtptXbYDlxwSfkX5CmWP7MiKJJWEJSS5QqQS2UgNYW5Ejei+OweNbRGI92udSFUlxcFsi6JcAHL786c8dwjnA8OAUkhZuR0u6kUL7DRSDgIzsi/IVJFw9P/wA1+QrofD+ApFCt0V5ziIlkVkD5I3XNlysNN9T5UTPg4YocS6RROI8UAmZAwyeG633K3JG9HYNFE4X2fWaRUVEzMbC4AF/WpsTwZFcoY0zKxUgAbg2IHXUV0LhWFW+DkiiSzu7SFVFka+i33QDUAeXOk2dY8eXceFZyT6ZzY/Q0rs4TR9kyGEfdxCQi/d3XPbe1uttbXvQEvDI7kNGgI0N1F/pV5mwLniPeA+EyrIG5GMWJa+1rAio8QI8QeItHGHayGPwgte5V2Tnrlv713fTDVK6KFJwyPlGnyFBvw1B+BfkK6wvDY/tOUwx2+xZyuRbd5fVtB8XmKpxxCvLHI0aKFyXVFsDlOpI6mudr5O0xa3ZQqEzpFGzi6q5VWIOxt+G/nal3EeCiJ2R40DKbEWBsd7XHrV87WYXv8ajAkxTCMI6jMNbKeY2NyRUcnDkUY2x7+eLu1UugN7sA7BCSDYWFztRdnKjkfEMGEc6aHWjOLdn3wroswS7osq5TmBjYkKfL4TpXWOK8DgP2zuYkklVYiseRXCFrd7lQgi9vlek//UjgUk0sTxp/TwSM9rAKqs5bc8r7CqKX2DVnNmwo6CvPsw6Cnp7O4hcwaIjLCJ2uV0hOz77aHTfTalLbaV1spSFPE1Hh0tvWV5xHce9e1REJdhuHXwi3QUccRIbXdzzsWY6jY6mhMO/gHoKMwi3N6m2VQWGcjxOx5i7E2PUXOhrUs1yczZjpe5uR69Klc1AVNTTOkjaORxszA2sLMdum+3lR/DuGBtWYAfr7CgglHYbGZAMijN+Y65fSuldaFjV7LEqrCnhui9Lm7eoqHA45ma+oty1Huf4pDicY5ZTmLW1udga3hkI6mo+m6Lc4pl64dN3hI1Ntugo3FIdSSbevKoOzkWWIEixbU3/Si+INeNwNytZ26ZdLRX1nYKxLHW9tTsBbT9KRQggnUhjzBOt9bHrVhnweaIKu4+ht/FKmwLHkQf8AfOnjIVoLTibADNmuOf8AqKzHRkpfM6hvw30PrUvBOHNI12HhU63525U2xuFznLbw7n0pHOmNxtFMkwhIvqT566chQ8LstwrMBvoSNfarFj4wrG3IbUkENje3OrRnZKUSKJH11YA76nX160Zm21JI2JJv7HlUsSVKYLm1taaybAClzfe/M60XFK/52/8AY/zUww1q2XDUbFNELXJubnc3Nz6mtSTa1yB0vp8qM+zV4YqWxgNCw2JHuRr1rHosx1FIKNgoHbF2JW7XIAAuco5XtsaE41h2iXRj/dY2P6cqdhljjDaEne+thVc43ig7XB8qSH5aLt+0L4VjGkAysxIFtztUhfUix00vyuN9aA4M/wB26qQrMQM17WN+tPMPFIgCdyx/uFiPW9Uk9klEAZmAsGYDoCQKhhWxuLgjobUZisK6n4TlPlsfO3Koglq67QKpkeoNwSD1BIPnQ2JDdSbix1O3T0ouo5U5UgyYnxkZYbna2526enlSoaXFWOaDSknFYvED1H0q2Od6OarYj4muo9/2rKk4kPh969rSujPLsIgwblVtsQLfKm2BwxAsa24b/TT/ABH0plGnlWac30aIQXYHIlRLTb7P1oBo9T60sZI6cXRGRUkSaVskdSKtUsztGoUG45AfrRfC4yWva4Ck26gWJoaJP9asfZSAXkH9unudaTJLjFsfHG5pDThfFw2VG+NrEBdlv+H2tTiOG5J6VWcBIsOJVSoAa6nTmSSpHle4q0SOdgKwZO9HoRAMQliWXly8udqB4qoZAy8juBr70xkhbXzFKZJMobpa1uprosDQ14BKCjdb/wCzRkospNJuCCzkcjT2SMkW+dJL8hktFdbD3DM19dhypTMhOgsANztVo4rAAAOX8VTOJYwl7JrrqR9Kvjbk9COKS2ERzqGADD1PP0FNY9hpSXh+Dcm5PrqL26bU8iFhblWmjJNoxgK8zW5VsBWMBQYq/R4Xr01gGlYwuaWUl8DRiyOSoHGlGiOgsZIF0HOpqRXgL+JDMmXzvVe4rB3bAC5JH60+R/Gb8rVosADF2F25eQ5CqRlxYXC0LeFwsqkNpc044X2k7tu7cFk5H8Qtp7igcRiQKTtiQsoY7b/OnS5XYjfHo6WmLDgNGQwP+9fOkvEpwH8QABNgR186ry4oCxFwTa1jYm+1ET42y2ksR0Op+dIoUxnK0MJICKhehsBicpsSSh5HdT5HnRkltxXStASIZBpbnSHisGa1tx9KcTvalWKc70cd3Y0uqK7xOP4bnr+1ZW/GRqvv+1ZW2PRjl2PuGt92n+I+lMIn1oHh8f3af4j6UwjU1in2a4dB8OtQ4jC63rWGI30vTiDBNl+8IUeZ1qHuT0XuLVSEIArfuquHDMJhb6ZXbzt9Kh41wpLqUAW5sfy+XpVfV+GZni+isrDfUb1ZOHR91HqACdz9BekPHl7hAQwPi1tQWK7TFlCUJwlNe3ofE4wdy7LAkoaQO2uXUdCRterXFilYAqQSbaCua4aYlBc6Ne/XQm9HYfHBSFQ+e/Soyxsu5JnQZIyRtS1cKBcEXvTbBSF0UnmK8xSAAsTYAanoKg3QUxDYxSDwlk8q24v2ohgXQ5nOy7H36Um4l23iHhiUs3VtAPO25qi8WxWcs76k6n1rTh8dydzRLLnSVRHc/auYsc7ZgdLWFhfpV54XwNVw4Y2LyDMT67AH0rjKSm4B6iuvdmeJF8LFpey5f/XT9qp5UVCFxE8ZucqZBJge7OmvvWrOd6kxM5uaHeYms8Msq2acnjK7JQ960a9eC/SiLX0rpTZP0ktHi61Iq1uI7ViCk52N6dMExuKEY6k3sP3pakZfxM9hTTimCLuFVSdALjW53296Bx3DmUBN3b4V0zDqTyUVWPQNXsEw2HDuBGdNyW3GoF7cxqK2xEBRiGkDa2+EAX36+Yo7hfCTA2Z2DEjKVGwDba8ze1Q8RiRMqSeI2dyR+ZrBR7W3qqe6EYlxkii4a3lprVexq5iTyA0pjinLNlPI/pQ/2bM1gDbyBP0rTD2kJbPMJK3g55fp1rbEznMVAuSQf1FtaN/7TMSCsT+WlvrUGL4TIM7lhmA8Q058qNxsWnQRNh5E8TuCCNhtc9aJjlt4Rcjr1+ewpXw2Y2HeXcDYfS9MImMj+LS+g8ulJLXY6afRmIBNATDYU8xUQVbDc6elL58PlW55ikjJFXCircbvdff9qytuNPYqPX9qytsejFP8iw4E/dJb8o+lN+E4bOwBNhz8gKVcOX7pP8R9KeYEFYXYDXb+f2rDPtmqPQa+NRCVjXb8W5pXO5drve3rUUZ671hbrS9PQVtbG3D8NBvcqw1319qskEt1GY5lOh/mqNHL0vTXC8VIXLUWney+mtEnbHAxrA7k3TKbC97P+G1cxhnWwq19rsaGCxBjZjcgm49qq/E8Pka9rDNp6bCt2BVHZiyveh5w/icRjySKdNQR1/ajOFcZhifVMwtsQD/xVTlmyreo1kIW99TrTPCmD1pHReMf9RDkywLkP5jY29BtVZx/aLESizSM1+V7D5DSqzHIS4vTFpso86McMI9IV5JS7Zkcl2a++lQTsSfStsJCztlQEk9Na6V2S4BBhlDyjvJiNiLqnkOp86GXNHErYceKWR0itdjuzBxLd49xGPYsegrpMWGWNbIoVRoAKKgZbDIB6AWA/ioMVL1IFeRnzvK7+D1PHxKGvkWTxgk1CIhzom6fmrZQpNqzuVG5JfJB3YrZKmcAbVHXSyyWkD0Ys3vXsaXIHWohe9P+F4Gy5iPEdr8h1o4m5OiOdRxqwPH4ho1yRLmkI9lHmaU2EClpGDO27Hr0HlT3ikiQKWY3P1NUDimMM73tYVuhG/8ADBKVbH2CxYaFmOt2+m1VrieMaSQm2psoA/QfOiuHJIbxoCb2Ppb6cqd8J7NKkqu7ZipuQNgbXHrVFUG2xdyQv4f2bQgmQnP0Nwt/Ub0yj4I4OUSKi/2La+lWFX5culqDmw6jXMVtrbcfLlSc2xuNAaQrHGe8e9tLsbW96oXF8Wt2C65jcnmfXoPKrTisP37nvJkSLcFdWPz2oCfAYKJfCTM3mf2GlWx0uyc7ZW8OdKbcHS7g9KjwsXfS5BlRBqx2sBypucZh4yFUjKo5a3PrTZJfCBiW7fRs+FuczbftSbic4JPTYDyFb8R4srbXt02pcPGdwPKkxwa2y85p6Qh44puvv+1e0V2kjAKAf3ftWVug7iefkVSYz4VL92tvyj6U6ixH3VibAE36Uk4Sv3Sf4j6UyWO4tyve3K9Z8kEx8czIzm1HOsy0QIr1GRUb2aK0YUttWmWpRXhGhoI5lN4jMWmJ6f8AAo7tJhrxK4PIE+lv5pZi18THzqxcPj7/AA+Qm1gVPtqK1zfGmZorlaKVPJdL9TUk2Jsi9bUPlys0bcjaosUdh5VciMMMpNiB78qvPZ/svCyrJLIXv+ECwHkTVG4RibKVJ211q59mOKAHIdAevWs/kc+D4l8HDl7i3w4RI9I1VR5f71qW9Yh0rZbV4spN9nrxSXRkUrKdDvWrvfetJpLULJLek4ORT1OPRmJxYG29Qx4w0NOa0jJNauEYx6JqUpS7HmHnzc9amWXT60pgaxpphVBueu9ZJNGxRaRPhxd1vzIpn2g4hKIwkKnMdLgjQe9LMP8AEp86LmhE0ZGxBIB6VTBJIx+VG2rKTjYZs1mZsxNrE3JPzoTvH5U8m4VKrqQtwrA3FacbwqoTl0Btb3r0VNdGBwfZNgeLmIqLAIbZhbrub1YsDhTG7tfwNYjna1UfERlk03XRh9D6fxVk7J8XLxmN9XTbqy8vcbfKpzhq0MpbosTuoF+VV7jGPurAachr1ofHcc1KKLdQ4sdaVYjGgj4bHruK6MDnIWOni8qjlYcqIc3oRBcmtCZGiByRtURvTnh/DWlOg9SdgKg4vAE0HI79aKmrobhqxY0ZqF6LjgzbbVpPGBtVExHHVlf4s5uuvX9qyt+MpbL110+VZWiPRml2Wzhafcof7R9KNiFD8Lb7mP8AxH0o6Eis8lY0XRNGDyqFoiNxRkdThdKyy9r0a8bUuxSNK2c+E+lSTR+Kh8USEb0rlsLKXO3it5024E9pZEN7HX0IP+tJp979dvS9WrhQF1aw+9jGv9wrXldRM+NXIp3ayDu5ywGjeL+aUTNmA01q8dtcDeFHt4l0PvVQkHhBHKqYpcopk8seMmiHCGx1qwq3wsDyqvhbjTfcfxTbg2JzKUbcbU0hYnROzmPZ0s2tra05vVY7Lv4COYNP1avE8jWRpHsYNwTZ7KaFd+VEO1CTLekhso0RHWogSK923+dasav8UdFU7CMNLc2NO8EbGkeEcXv8xTnCnpqKwZVTN8XcQvJle3uKIwUv37R9bn9danaEMFPOg3IjxBkZsqhbHzvyFVwxq0Yc8roOkex0Ol6R9pJYVS7EFvwqDQnGeO586x+58j0FVwwksCxJvzNbIYvlmOU/hEMjPfOCQfL6UVE9xfZhzXQ+ulTORtlJFQgjlV+VoVR2HnGl1tIAxH4jofW4qF4DyF68w6Xphh5eVqg8nHousNrZDioO5w+ts7nXyG9qSxMo3pvxzZRfrSeDDhr5qpCVxtkpx4ypFu4dl7tcjjXe3M86rvH4QMwvfmD+tZ/2thYxNbyN9PO9B8VkkHgkAB3uOYowjvTBK0naJcIyrFc+pNK5Zc2trC+lbxKT5D61tJMlxtccqulTI3aE3HB8HLf9qyouNzqxWxvv+1eVpitGebXItvCf6Sf4j6U2hw5bao+Bx/cR7fAv0prBHbS9Z5SCog2QjpRKLUpjHrWqpapNWUi6PSg5gUs7QwBYHI0NqbkULxaDPCy9f5pFGnZTnao5vxOOzAf2j6U+4FLeBSLEoSNeh1pLxl8zm3pTzgmGyehArRlfs2Jj/PQwxaiWCUHXwn52vXOMLHdSDXQeLY4QwP11A9TXN8JLqa7xk+LO8lrkjHGRgeX+71u4yMHX19q0jcNdT7eteAldDqPpWkzHQeyWIVlYg72uKs8cdwSOVcs4FxIwSBhqvMcjXXOHYxZUV0+E/p5GvI87HKMuSWmer4eSLjxfYEBetHjpo0YN9BflS9m5VihI2SVATQ1CRY3o4iopF51oUrFRiwAi4H80dgnKnnQccxHSjIZieVZ538muNPpjqDEbcjXmLwgZs2QEmoMOeTW+dHQoDs3tQjJ/BHJBfJTuL4YLObLYFfa9uVQhLgXq58QwAcWO/I1WMRgWBI3HlWyOa9MxPC+0AuelDd2edMVdI1LNYkcunT3pa87Mc3w+Q00qsW2LxS7C4YCOdqPghY70mhlN9zRkWIYHwt+tSlB2aIzVaN+OR2yehFAYQi/uKZ4g5tz7kfSlmLwNxdGHnfpT42nHiyGVNS5IOk43GgAHiPkaWcXmeVQ5jyqNAeZv1qXAYdQbZc2upOlE8ZxosFW3SqxqMlxQklKUW5MqsuY6L0+dERYJVHi1bnatnbWoGc1q2zKkl2LeN5QVCiwF/wBq8qHiraj3/asq0VohJ7L5wLEqIYxmF8g0vrtTeGQHnXKoMT4V9Ke4HidhvUZYwqR0JWr1apsfHzfwtr50xw3H7Hxm60jixkyyAUPxGW0bHyNBwcfiY729ah43xBO5Yggg6aUjTHi1ZSJjdrnnVx4UoZLDpVNdszACrVwBrWF9qPkL2j4H7jOIYODEHDQs8xnmmyKkeQKEBCNI5ZSd89gN8ppfx7sjw/C46TCNPiiUw7S57xWDrG8vdsMml0UG/wDcKuPYns4G4oMVpkjR3PlIRkX9GY+1cl7Q4luIcRlZdTiMTkT/ABLCOL/5C1pw04KjPltTdjzj3ZvDYfg+FxlpRicSwsGcFVUZizWCjQhVtzGYVXnTMgbnbWu7SrC/F8LhFRJFwWGu+YZkhGUZbDbvW+6NzsoNtTpTeD8Ogxc/EMdKi/ZoGd1jzBEdyT3as2mVTYE7fEPOqMRHNE/2KfdnOPNh31uUO69R5dDTzj/HoRw5cIhSeV5e9eREyxQ6giOG6g2sLaADVutVzspwz7TjMPByeVQf8R4n/wDlTSyipKmFNp2juPEeHRxwxyXkzSAEKcumgJvYcrgUqGDDa0F237Tf/wBUYe47uONU8hI3iP1UVaODYMBJJZF0jHwnS722P6aedebm8VOft0bsXktR3sreNwmXUaj6Uuc1e2i7zBkuBmd/B8wCB5aNpW3H8SuHCIIkciIg6AWLLbNYDc2+V+tSWCtyetf00eveor7/AIc3diOdWPj+Biggw5UuJJVzkE7LYaWAGt2HyNHnhZiOGw8YHfS2eVtyI7/Brstg1xztS3t1ihJi2UWyxgIOgtq1vc29qq8cVB8uxY5pc1x6AuB4dZp0ibN4za6kXGlydb6WBozjiLhpjFE7sVtmLZbXOtgAPSjf+nOFHeySnaJN/Nv9FatOyuNjkxUjzCxnzCNz+F2N7DkGsRY8tOtJHBFwX233+ik/Knzf0l1+wXC8WY6M1h6VLhg80wiiF2PM7Ac2J6UP2mEkTiGWxMd7PzdWNwx87ADXpTjslII8Hi8QP6gBA6gBLr+rfpSQwXk4voM/IrFceyvYxIPtAiIaW7hGkBCeInKSi2NwCee9qA7U8GOEnMRbMLBlba6m9tOtwR7UV2PwRnxcY3VW7xz0Ca6+psPerfw7HpicfiJzlMEEIUMwBGhJzXIuB/UOnKtmOCa+t6MWSbT+zmMNudEpiguwq3Nio14XiJjGg76QrGSozuSdXJ5a5yANrULJwuLCw4YyOkcktpZJD4nSMWIjiQAnMb6t5b0ZYbGhn4roq+IxpYUCspHWmnazjCYnEtLGmRLAAWAJA/EQOZpNmrlBR0gPK5bZs8p61pI1eXqOV6dIRybImBvWkulbd7Q2Lm0qiJtiviLaj3rKhxklyKyrIg+zI8thf51vFPYEHlXscPhHnQmLjIPX0oHDPDyX5Cio8QNr7UiwbE7HSjAnT3oNHIPnxQHPWmcWFdokXMFXViSdNdB67frVWGHJe5B9quEeWNEzDM4AsOhpJ6KQVkuFwCRtbPmbnpYDypxg4cvvS5SR4nVR760wOLUJmOgAvWPJbNeOkMMd2xbAwMsSQlpPCc+ckixB+Fxbc7da5NwzijYTFR4iNIy0bZ0R8zRg2IF/FmNr335CieOcT76QsNhoPSnHZvssmJj7yVmF75Qtht1JrVFrDj9xmknlye014J28xaYjF4hVgaXFi0mdWIAGgyAMCBY2sb7CveDdqMbhROFWCZMR/VimQtG2hGiqVtppbawHSmR7M4OGzuzjoMw/YUmxyLnPd3y8qaOVT6FlicOxdxTtBPJYNFDFGu0UMYjQE7m2pJPUk0d2T7UNgpO/giieWxW8odsoO9grqOW9KMarDfUH5igVcg6DWqky5Q9sCMU2LOFwzzO+cs4mYK55qplsNhbe1q6D2X7Wd7Ayuykv/UDfmBvmFiCL6VxbUiiIsUyahrEdKnOHJBi6O+jixZka6nJbKv4QB5A1pxDGGVyzWueQ22tXGYe0L2Gv6UXB2ikBuDWafjykqLwzKLs67iu0EodJAI86DLfKfENdG1udybC2tVTiOOaVy7Wub6AWAuSdB6k/OkOG7Vv+IKakXjKOdfCf0qTx5epbNCyY/jRacB2jeKFoUjiyuDmJz5muLbh9NOlAJxQrGI+7jZVfvBcNcNp+IMDawGlLRJfUEGvU1oWxlQZxLikk8hklN2PTQADYAchUmA4w8IcLlZJFyujaqw9iCD5g0uK1h29KG7sOqoKPGnSJoowsSv8AGUvmcflLMScvkLVFh+OvHhpcOgTLKbs1jnsLaA3sBp05mgzrQ7rVosjJDSftJK2FTDEII0vYhTnsb3uSbczsBvRE/bCV40SSLDyGNcqO8eZwBYc2tyHKkKx1CyGqKRNo2nxBdizG7Ekk9SaiJrV61zU1Cm16ExbG96KU1BIL0UcwZX60FjZ9bHaiZ2y0oxZvrVUiTZFK4J0FZUdqynEHmD+AGoJVJ3FS8Pvk+dERi4v86QpVoSMpU6DSpxietGPED0H8UuxeB5g6URWqGnCDdy3QaepptjMasADsuZzsOQtzNVrA4nulPW+gqeV3m1ZhYbDpSONvYylSGc/HDLYgC/TWouIYiWQBWYAfl/3vSYxsn7EVNBxLXxH35+VHgl0Dk32H8NwStfUW2sd7nai+G8SbDuYifDf5UsRwPGr6/vQXEcaGN9L8yKDjy0+gqXHaOh9okJiV12/EP1BrnsvE5AxAOlXR+JBsMljqyAHn5VSeKQ/eHKLA7fLWp4E0qZXyGm7RvLjgRY6E0PCl9zt+teQxagOK1sFbwm4rQZgjNrR2CVQpLAe9QQIMtzbWo5pbjKPpvQCTSYtDoF/atYpqHKm21bQg3uRXHDGN6kQE7VtEVAF63hxC30FvOlGN42K/io/AcX6i49eVJsa2vLXnUEUxtYG1BwUlsKm4vRe04nE42yioJcQt7XNVFMTksbk0wk4qmUWDe5FR/wCdLor68hr9qW+9FJNFyua3HdSSQxmKNUkwImd1GVo27p37245XQAg6G9DScA7tTmnOdcO8xURtl8OH+0LZzoVIBW+9xtvZnhF9Zm7yRjr7UvkxAp5jOzaKY41kkLt3zMxQaxxYfDzgKgPxWmsBz16ClT8DUtAi4hicRLJHGe6Kr933Ru+dgQCsvTccwb0VioDytiySYVD9pFN8J2cSZUkE7hJGhUAxgSAzTvhzmXPYWaMnzBqLD9lczJG0xV27ltEBTu58T9mWxzAlwxVittr66VTgJyFTY5aifHjrTWLstDlEj4h0TIkjMY18KtjGwbH4+TLn9POl+I7NhcXDhHdg8kqxuSABGJJsiEWJuSmV9fzCjxByYoxGOBPpUOa+9Pu0nC41MZiGWOVH7lVSzh45u5InLtpqD47220HLbtZwZYIME0aWLLKJHuDndZSoawJsLDTytfWmBZWmtc22rytYxvWUQDfD4nKoFTLKNhpWVlLQyZoJbk6VHiJNLWrKyuOsDlIK250NG7g6GsrKIowwsl1saFxuG5jSsrK44EWJhezVtHgiTuKysonB8LMosD9a8MjHXe3WsrKBxj5iNxQhwhvvXlZXHBapbck1tmvWVlcce2Outbpfmaysrjgi9rHe/lUkjEjesrKASAqTzocqV1vXtZRAFQYHPYlyPa/70PjMOFNgxPqAP3rKygE2k4hO6lWnmZbWytI7KQNlsWtYdKj+2z2QDESgICqWd/AraMqeLwgg6gWr2spgHr8QxKkH7TNdTmB7yS4YDLmBzaGwAuOWlRS4yZgA00rZWLi7sQHJuzC50YnUnesrK442XiWJuSMTOCSCT3j3JQ3Qk5tbHUdKyDHTXH/kTizZxaR9HuWLDxfFck33uTWVlccE4fikgIEss00eoaJ5ZQjpctkbK4Nsxvod6gxk7TTNK7nMxuSBa1gAoGuwCqBryrKygceSySOSWnlYsuRiWYlkvmyEltVuL2Ol6jANlUu5VQQoOoUMbsFF7Lc6m25rKyuOImUDrrWVlZR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sikhnet.com/files/news/2014/04-April/LordIs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667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5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Polytheism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Polytheism is the belief of multiple </a:t>
            </a:r>
            <a:r>
              <a:rPr lang="en-US" dirty="0" smtClean="0"/>
              <a:t>deities</a:t>
            </a:r>
          </a:p>
          <a:p>
            <a:r>
              <a:rPr lang="en-US" dirty="0" smtClean="0"/>
              <a:t>Numerous </a:t>
            </a:r>
            <a:r>
              <a:rPr lang="en-US" dirty="0"/>
              <a:t>deities, each worthy of worship</a:t>
            </a:r>
            <a:endParaRPr lang="en-US" dirty="0" smtClean="0"/>
          </a:p>
          <a:p>
            <a:r>
              <a:rPr lang="en-US" dirty="0" smtClean="0"/>
              <a:t>Assembled </a:t>
            </a:r>
            <a:r>
              <a:rPr lang="en-US" dirty="0"/>
              <a:t>into a pantheon of gods and </a:t>
            </a:r>
            <a:r>
              <a:rPr lang="en-US" dirty="0" smtClean="0"/>
              <a:t>goddesses</a:t>
            </a:r>
          </a:p>
          <a:p>
            <a:r>
              <a:rPr lang="en-US" dirty="0" smtClean="0"/>
              <a:t>Each god / goddess has own mythologies </a:t>
            </a:r>
            <a:r>
              <a:rPr lang="en-US" dirty="0"/>
              <a:t>and </a:t>
            </a:r>
            <a:r>
              <a:rPr lang="en-US" dirty="0" smtClean="0"/>
              <a:t>rituals</a:t>
            </a:r>
            <a:endParaRPr lang="en-US" dirty="0"/>
          </a:p>
        </p:txBody>
      </p:sp>
      <p:pic>
        <p:nvPicPr>
          <p:cNvPr id="2050" name="Picture 2" descr="http://geowalz1.wikispaces.com/file/view/BIGancient-egypt-religion.jpg/219962262/450x299/BIGancient-egypt-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5200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mmamiaoh.files.wordpress.com/2012/11/d180d0b8d181d183d0bdd0bed0ba2.png?w=300&amp;h=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3" y="1524000"/>
            <a:ext cx="4024745" cy="17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8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Judaism / Monotheism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Began about 2000 BC in Palestine</a:t>
            </a:r>
          </a:p>
          <a:p>
            <a:r>
              <a:rPr lang="en-US" dirty="0" smtClean="0"/>
              <a:t>Founder: Abraham</a:t>
            </a:r>
          </a:p>
          <a:p>
            <a:r>
              <a:rPr lang="en-US" dirty="0" smtClean="0"/>
              <a:t>Moses led Jews out of Egypt to </a:t>
            </a:r>
            <a:r>
              <a:rPr lang="en-US" i="1" dirty="0" smtClean="0"/>
              <a:t>Promised Land</a:t>
            </a:r>
            <a:endParaRPr lang="en-US" i="1" dirty="0"/>
          </a:p>
        </p:txBody>
      </p:sp>
      <p:pic>
        <p:nvPicPr>
          <p:cNvPr id="1026" name="Picture 2" descr="http://bibleencyclopedia.com/picturesjpeg/Abraham_and_Isaac_1451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5143" r="16756" b="6987"/>
          <a:stretch/>
        </p:blipFill>
        <p:spPr bwMode="auto">
          <a:xfrm>
            <a:off x="4666475" y="228600"/>
            <a:ext cx="2039125" cy="32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habad.org/media/images/75/tRln750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75" y="3581399"/>
            <a:ext cx="2825370" cy="28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3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Polytheism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914400" y="3200400"/>
            <a:ext cx="7772400" cy="2933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Result of an earlier belief in spirits, demons and other supernatural forces; similar to animism</a:t>
            </a:r>
          </a:p>
          <a:p>
            <a:r>
              <a:rPr lang="en-US" dirty="0" smtClean="0"/>
              <a:t>Gods </a:t>
            </a:r>
            <a:r>
              <a:rPr lang="en-US" dirty="0"/>
              <a:t>take on the form and characteristics of objects found in </a:t>
            </a:r>
            <a:r>
              <a:rPr lang="en-US" dirty="0" smtClean="0"/>
              <a:t>nature (trees</a:t>
            </a:r>
            <a:r>
              <a:rPr lang="en-US" dirty="0"/>
              <a:t>, </a:t>
            </a:r>
            <a:r>
              <a:rPr lang="en-US" dirty="0" smtClean="0"/>
              <a:t>animals, etc.) 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supernatural forces </a:t>
            </a:r>
            <a:r>
              <a:rPr lang="en-US" dirty="0" smtClean="0"/>
              <a:t>were personified </a:t>
            </a:r>
            <a:r>
              <a:rPr lang="en-US" dirty="0"/>
              <a:t>and organized into a cosmic </a:t>
            </a:r>
            <a:r>
              <a:rPr lang="en-US" dirty="0" smtClean="0"/>
              <a:t>family that becomes </a:t>
            </a:r>
            <a:r>
              <a:rPr lang="en-US" dirty="0"/>
              <a:t>the nucleus of a </a:t>
            </a:r>
            <a:r>
              <a:rPr lang="en-US" dirty="0" smtClean="0"/>
              <a:t>culture's </a:t>
            </a:r>
            <a:r>
              <a:rPr lang="en-US" dirty="0"/>
              <a:t>belief </a:t>
            </a:r>
            <a:r>
              <a:rPr lang="en-US" dirty="0" smtClean="0"/>
              <a:t>system</a:t>
            </a:r>
          </a:p>
        </p:txBody>
      </p:sp>
      <p:pic>
        <p:nvPicPr>
          <p:cNvPr id="4098" name="Picture 2" descr="http://4.bp.blogspot.com/-TDtdGMQ67D8/UP2KarPFRjI/AAAAAAAAbVs/6gp7iiI8jDk/s1600/Egypt+Isis+godd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8212"/>
            <a:ext cx="3519488" cy="2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7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Judaism / Monotheism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7772400" cy="3886200"/>
          </a:xfrm>
        </p:spPr>
        <p:txBody>
          <a:bodyPr/>
          <a:lstStyle/>
          <a:p>
            <a:r>
              <a:rPr lang="en-US" dirty="0" smtClean="0"/>
              <a:t>God created the earth and all that is in it in six days. </a:t>
            </a:r>
            <a:endParaRPr lang="en-US" dirty="0"/>
          </a:p>
        </p:txBody>
      </p:sp>
      <p:pic>
        <p:nvPicPr>
          <p:cNvPr id="5122" name="Picture 2" descr="http://trapelachristine.files.wordpress.com/2011/10/21995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10200" r="7378" b="10274"/>
          <a:stretch/>
        </p:blipFill>
        <p:spPr bwMode="auto">
          <a:xfrm>
            <a:off x="1981200" y="2960683"/>
            <a:ext cx="4918364" cy="35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Polytheism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legends exist to explain the creation of the world; based on rivalry between various gods that existed before humans. </a:t>
            </a:r>
            <a:endParaRPr lang="en-US" dirty="0"/>
          </a:p>
        </p:txBody>
      </p:sp>
      <p:pic>
        <p:nvPicPr>
          <p:cNvPr id="6146" name="Picture 2" descr="http://1.bp.blogspot.com/-nmOrsIEh3qM/UN9OwRDXwXI/AAAAAAAAEzU/mezUUkALzas/s640/iroquois-creation-myth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3" y="1524000"/>
            <a:ext cx="34139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9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Judaism / Monotheism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7696200" cy="3886200"/>
          </a:xfrm>
        </p:spPr>
        <p:txBody>
          <a:bodyPr>
            <a:normAutofit/>
          </a:bodyPr>
          <a:lstStyle/>
          <a:p>
            <a:r>
              <a:rPr lang="en-US" b="1" dirty="0" smtClean="0"/>
              <a:t>Judaism</a:t>
            </a:r>
            <a:r>
              <a:rPr lang="en-US" dirty="0"/>
              <a:t> is one of the oldest religions in the world. </a:t>
            </a:r>
            <a:endParaRPr lang="en-US" dirty="0" smtClean="0"/>
          </a:p>
          <a:p>
            <a:r>
              <a:rPr lang="en-US" dirty="0" smtClean="0"/>
              <a:t>Judaism has no official creed </a:t>
            </a:r>
          </a:p>
          <a:p>
            <a:r>
              <a:rPr lang="en-US" dirty="0" smtClean="0"/>
              <a:t>Their </a:t>
            </a:r>
            <a:r>
              <a:rPr lang="en-US" dirty="0"/>
              <a:t>sacred text, the </a:t>
            </a:r>
            <a:r>
              <a:rPr lang="en-US" b="1" dirty="0"/>
              <a:t>Hebrew Bible</a:t>
            </a:r>
            <a:r>
              <a:rPr lang="en-US" dirty="0"/>
              <a:t>, teaches several doctrines - such as those about God, the Messiah, human beings, and the </a:t>
            </a:r>
            <a:r>
              <a:rPr lang="en-US" dirty="0" smtClean="0"/>
              <a:t>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7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990600" y="2247900"/>
            <a:ext cx="7696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Deities were in control of forces of nature; role of humans was to appease the gods and serve them through elaborate rituals</a:t>
            </a:r>
          </a:p>
          <a:p>
            <a:r>
              <a:rPr lang="en-US" dirty="0"/>
              <a:t>The gods were </a:t>
            </a:r>
            <a:r>
              <a:rPr lang="en-US" dirty="0" smtClean="0"/>
              <a:t>quite </a:t>
            </a:r>
            <a:r>
              <a:rPr lang="en-US" dirty="0"/>
              <a:t>limited in </a:t>
            </a:r>
            <a:r>
              <a:rPr lang="en-US" dirty="0" smtClean="0"/>
              <a:t>power; they </a:t>
            </a:r>
            <a:r>
              <a:rPr lang="en-US" dirty="0"/>
              <a:t>are not considered ever-present, all-powerful </a:t>
            </a:r>
            <a:r>
              <a:rPr lang="en-US" dirty="0" smtClean="0"/>
              <a:t>or </a:t>
            </a:r>
            <a:r>
              <a:rPr lang="en-US" dirty="0"/>
              <a:t>wise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Polytheism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94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1832</TotalTime>
  <Words>388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Monotheism vs. Polytheism</vt:lpstr>
      <vt:lpstr>Definition</vt:lpstr>
      <vt:lpstr>Definition</vt:lpstr>
      <vt:lpstr>History</vt:lpstr>
      <vt:lpstr>History</vt:lpstr>
      <vt:lpstr>Creation</vt:lpstr>
      <vt:lpstr>Creation</vt:lpstr>
      <vt:lpstr>Beliefs</vt:lpstr>
      <vt:lpstr>Beliefs</vt:lpstr>
      <vt:lpstr>Worship and Rituals</vt:lpstr>
      <vt:lpstr>Worship and Rituals</vt:lpstr>
      <vt:lpstr>Place of Worship</vt:lpstr>
      <vt:lpstr>Place of Worship</vt:lpstr>
      <vt:lpstr>Life After Death</vt:lpstr>
      <vt:lpstr>Life After Death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 and Islam:  A Comparison</dc:title>
  <dc:creator>Edwards, Lindy (PCSH)</dc:creator>
  <cp:lastModifiedBy>Edwards, Lindy (PCSH)</cp:lastModifiedBy>
  <cp:revision>84</cp:revision>
  <dcterms:created xsi:type="dcterms:W3CDTF">2014-09-18T19:36:18Z</dcterms:created>
  <dcterms:modified xsi:type="dcterms:W3CDTF">2014-10-02T18:01:15Z</dcterms:modified>
</cp:coreProperties>
</file>