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5"/>
  </p:notesMasterIdLst>
  <p:sldIdLst>
    <p:sldId id="337" r:id="rId2"/>
    <p:sldId id="338" r:id="rId3"/>
    <p:sldId id="339" r:id="rId4"/>
    <p:sldId id="340" r:id="rId5"/>
    <p:sldId id="341" r:id="rId6"/>
    <p:sldId id="342" r:id="rId7"/>
    <p:sldId id="343" r:id="rId8"/>
    <p:sldId id="344" r:id="rId9"/>
    <p:sldId id="345" r:id="rId10"/>
    <p:sldId id="346" r:id="rId11"/>
    <p:sldId id="347" r:id="rId12"/>
    <p:sldId id="348" r:id="rId13"/>
    <p:sldId id="349" r:id="rId14"/>
    <p:sldId id="350" r:id="rId15"/>
    <p:sldId id="351" r:id="rId16"/>
    <p:sldId id="352" r:id="rId17"/>
    <p:sldId id="353" r:id="rId18"/>
    <p:sldId id="354" r:id="rId19"/>
    <p:sldId id="355" r:id="rId20"/>
    <p:sldId id="356" r:id="rId21"/>
    <p:sldId id="357" r:id="rId22"/>
    <p:sldId id="358" r:id="rId23"/>
    <p:sldId id="35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28" autoAdjust="0"/>
    <p:restoredTop sz="94624" autoAdjust="0"/>
  </p:normalViewPr>
  <p:slideViewPr>
    <p:cSldViewPr>
      <p:cViewPr>
        <p:scale>
          <a:sx n="70" d="100"/>
          <a:sy n="70" d="100"/>
        </p:scale>
        <p:origin x="-1590" y="-4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E2202D-1E76-4E98-83E1-45B01192FEA5}" type="datetimeFigureOut">
              <a:rPr lang="en-US" smtClean="0"/>
              <a:t>5/21/2014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CE729D-EE50-49F4-AEA0-A79135211F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707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F99DDF33-0910-43ED-85CF-7E0405FAAEDB}" type="datetimeFigureOut">
              <a:rPr lang="en-US" smtClean="0"/>
              <a:t>5/21/2014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69E97F8E-9232-449B-904B-C83401242F2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DDF33-0910-43ED-85CF-7E0405FAAEDB}" type="datetimeFigureOut">
              <a:rPr lang="en-US" smtClean="0"/>
              <a:t>5/21/2014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7F8E-9232-449B-904B-C83401242F2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DDF33-0910-43ED-85CF-7E0405FAAEDB}" type="datetimeFigureOut">
              <a:rPr lang="en-US" smtClean="0"/>
              <a:t>5/21/2014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7F8E-9232-449B-904B-C83401242F2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DDF33-0910-43ED-85CF-7E0405FAAEDB}" type="datetimeFigureOut">
              <a:rPr lang="en-US" smtClean="0"/>
              <a:t>5/21/2014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7F8E-9232-449B-904B-C83401242F2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DDF33-0910-43ED-85CF-7E0405FAAEDB}" type="datetimeFigureOut">
              <a:rPr lang="en-US" smtClean="0"/>
              <a:t>5/21/2014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7F8E-9232-449B-904B-C83401242F2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DDF33-0910-43ED-85CF-7E0405FAAEDB}" type="datetimeFigureOut">
              <a:rPr lang="en-US" smtClean="0"/>
              <a:t>5/21/2014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7F8E-9232-449B-904B-C83401242F2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DDF33-0910-43ED-85CF-7E0405FAAEDB}" type="datetimeFigureOut">
              <a:rPr lang="en-US" smtClean="0"/>
              <a:t>5/21/2014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7F8E-9232-449B-904B-C83401242F2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DDF33-0910-43ED-85CF-7E0405FAAEDB}" type="datetimeFigureOut">
              <a:rPr lang="en-US" smtClean="0"/>
              <a:t>5/21/2014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7F8E-9232-449B-904B-C83401242F2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DDF33-0910-43ED-85CF-7E0405FAAEDB}" type="datetimeFigureOut">
              <a:rPr lang="en-US" smtClean="0"/>
              <a:t>5/21/2014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7F8E-9232-449B-904B-C83401242F2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DDF33-0910-43ED-85CF-7E0405FAAEDB}" type="datetimeFigureOut">
              <a:rPr lang="en-US" smtClean="0"/>
              <a:t>5/21/2014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7F8E-9232-449B-904B-C83401242F2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DDF33-0910-43ED-85CF-7E0405FAAEDB}" type="datetimeFigureOut">
              <a:rPr lang="en-US" smtClean="0"/>
              <a:t>5/21/2014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7F8E-9232-449B-904B-C83401242F2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F99DDF33-0910-43ED-85CF-7E0405FAAEDB}" type="datetimeFigureOut">
              <a:rPr lang="en-US" smtClean="0"/>
              <a:t>5/21/2014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69E97F8E-9232-449B-904B-C83401242F20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//upload.wikimedia.org/wikipedia/commons/f/f6/Amada_relief_of_Thutmose_III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/>
              <a:t>Early Empires: </a:t>
            </a:r>
            <a:br>
              <a:rPr lang="en-US" sz="3600" dirty="0"/>
            </a:br>
            <a:r>
              <a:rPr lang="en-US" sz="3600" dirty="0"/>
              <a:t>Egypt, Nubia, Assyria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&amp; Persia</a:t>
            </a:r>
            <a:endParaRPr lang="en-US" sz="36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4, Sections 1, 2 &amp;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10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Meroë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Kushite royal family moved </a:t>
            </a:r>
            <a:r>
              <a:rPr lang="en-US" dirty="0"/>
              <a:t>to  </a:t>
            </a:r>
            <a:r>
              <a:rPr lang="en-US" dirty="0" smtClean="0"/>
              <a:t>Meroë after </a:t>
            </a:r>
            <a:r>
              <a:rPr lang="en-US" dirty="0"/>
              <a:t>defeat by </a:t>
            </a:r>
            <a:r>
              <a:rPr lang="en-US" dirty="0" smtClean="0"/>
              <a:t>Assyrians.</a:t>
            </a:r>
          </a:p>
          <a:p>
            <a:r>
              <a:rPr lang="en-US" dirty="0" smtClean="0"/>
              <a:t>Natural resources – major rainfall and iron ore.</a:t>
            </a:r>
          </a:p>
          <a:p>
            <a:r>
              <a:rPr lang="en-US" dirty="0" smtClean="0"/>
              <a:t>Closer to Red Sea - flourishing trade between Africa, Arabia and India.</a:t>
            </a:r>
          </a:p>
          <a:p>
            <a:r>
              <a:rPr lang="en-US" dirty="0" smtClean="0"/>
              <a:t>Eventually defeated by Aksum.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9222" name="Picture 6" descr="http://www.m-huether.de/sudan/pyr1_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981200"/>
            <a:ext cx="2819400" cy="4093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62468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Assyria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2038388"/>
            <a:ext cx="7772400" cy="3951337"/>
          </a:xfrm>
        </p:spPr>
        <p:txBody>
          <a:bodyPr/>
          <a:lstStyle/>
          <a:p>
            <a:r>
              <a:rPr lang="en-US" dirty="0" smtClean="0"/>
              <a:t>850 – 650 B.C. greatest power in Southwest Asia.</a:t>
            </a:r>
          </a:p>
          <a:p>
            <a:r>
              <a:rPr lang="en-US" dirty="0" smtClean="0"/>
              <a:t>Advanced military organization and modern weaponry.</a:t>
            </a:r>
          </a:p>
          <a:p>
            <a:r>
              <a:rPr lang="en-US" dirty="0" smtClean="0"/>
              <a:t>Stretched east and north of Tigris unto central Egypt.</a:t>
            </a:r>
          </a:p>
        </p:txBody>
      </p:sp>
      <p:pic>
        <p:nvPicPr>
          <p:cNvPr id="10248" name="Picture 8" descr="http://www.illustrationartgallery.com/acatalog/McConnellWarChari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505200"/>
            <a:ext cx="4567192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62468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Sennacherib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Assyrian king who bragged that he had destroyed 89 cities and 820 villages; also burned Babylon.</a:t>
            </a:r>
            <a:endParaRPr lang="en-US" dirty="0"/>
          </a:p>
        </p:txBody>
      </p:sp>
      <p:pic>
        <p:nvPicPr>
          <p:cNvPr id="11266" name="Picture 2" descr="http://www.livius.org/a/1/mesopotamia/sennacherib_louv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981200"/>
            <a:ext cx="3762375" cy="419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62468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Nineveh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Assyrian capital along Tigris River.</a:t>
            </a:r>
          </a:p>
          <a:p>
            <a:r>
              <a:rPr lang="en-US" dirty="0" smtClean="0"/>
              <a:t>Walled city three miles long and one mile wide.</a:t>
            </a:r>
          </a:p>
          <a:p>
            <a:r>
              <a:rPr lang="en-US" dirty="0" smtClean="0"/>
              <a:t>Also held world’s largest library.</a:t>
            </a:r>
            <a:endParaRPr lang="en-US" dirty="0"/>
          </a:p>
        </p:txBody>
      </p:sp>
      <p:pic>
        <p:nvPicPr>
          <p:cNvPr id="12290" name="Picture 2" descr="http://upload.wikimedia.org/wikipedia/commons/1/1e/Nineveh_Adad_gate_exterior_entrance_far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753"/>
          <a:stretch/>
        </p:blipFill>
        <p:spPr bwMode="auto">
          <a:xfrm>
            <a:off x="1904998" y="3505200"/>
            <a:ext cx="5534025" cy="2897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62468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Ashurbanipal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King of Assyria who collected more than 20,000 clay tablets throughout empire.</a:t>
            </a:r>
          </a:p>
          <a:p>
            <a:r>
              <a:rPr lang="en-US" dirty="0" smtClean="0"/>
              <a:t>Collection included Sumerian poem </a:t>
            </a:r>
            <a:r>
              <a:rPr lang="en-US" i="1" dirty="0" smtClean="0"/>
              <a:t>Epic of Gilgamesh</a:t>
            </a:r>
            <a:r>
              <a:rPr lang="en-US" dirty="0" smtClean="0"/>
              <a:t>.</a:t>
            </a:r>
          </a:p>
          <a:p>
            <a:r>
              <a:rPr lang="en-US" dirty="0" smtClean="0"/>
              <a:t>Provides information of  earliest civilizations </a:t>
            </a:r>
            <a:r>
              <a:rPr lang="en-US" dirty="0"/>
              <a:t>to historians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3314" name="Picture 2" descr="http://realitypod.com/wp-content/uploads/2011/08/The-Royal-Library-of-Ashurbanipal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13360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62468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Assyrian empire was eventually defeated by a combined army of Medes and  Chaldeans.</a:t>
            </a:r>
            <a:endParaRPr lang="en-US" dirty="0"/>
          </a:p>
        </p:txBody>
      </p:sp>
      <p:pic>
        <p:nvPicPr>
          <p:cNvPr id="14338" name="Picture 2" descr="http://www.xtimeline.com/__UserPic_Large/56294/evt1004062106006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598" y="2209800"/>
            <a:ext cx="3589325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62468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Chaldeans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defeating the  Assyrians, the Chaldeans made Babylon their capital.</a:t>
            </a:r>
          </a:p>
          <a:p>
            <a:r>
              <a:rPr lang="en-US" dirty="0" smtClean="0"/>
              <a:t>Babylon center of new empire – 600 B.C.</a:t>
            </a:r>
            <a:endParaRPr lang="en-US" dirty="0"/>
          </a:p>
        </p:txBody>
      </p:sp>
      <p:pic>
        <p:nvPicPr>
          <p:cNvPr id="16386" name="Picture 2" descr="http://users.stlcc.edu/mfuller/iraq/BabylonPala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15" y="3454874"/>
            <a:ext cx="4361962" cy="2921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62468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Nebuchadnezzar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King of Caldeans who restored Babylon.</a:t>
            </a:r>
          </a:p>
          <a:p>
            <a:r>
              <a:rPr lang="en-US" dirty="0" smtClean="0"/>
              <a:t>Built famous hanging gardens for his wife.</a:t>
            </a:r>
          </a:p>
          <a:p>
            <a:endParaRPr lang="en-US" dirty="0"/>
          </a:p>
        </p:txBody>
      </p:sp>
      <p:pic>
        <p:nvPicPr>
          <p:cNvPr id="15362" name="Picture 2" descr="http://ancientworldwonders.com/uploads/hanging_gardens_of_babyl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262" y="3157170"/>
            <a:ext cx="4981560" cy="3220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62468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Cyrus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Persian king ruling 550 – 539 B.C.</a:t>
            </a:r>
          </a:p>
          <a:p>
            <a:r>
              <a:rPr lang="en-US" dirty="0" smtClean="0"/>
              <a:t>Controlled massive empire spanning 2,000 miles from Indus River to Anatolia.</a:t>
            </a:r>
          </a:p>
          <a:p>
            <a:r>
              <a:rPr lang="en-US" dirty="0" smtClean="0"/>
              <a:t>Best known for kind treatment of  conquered people. </a:t>
            </a:r>
            <a:endParaRPr lang="en-US" dirty="0"/>
          </a:p>
        </p:txBody>
      </p:sp>
      <p:pic>
        <p:nvPicPr>
          <p:cNvPr id="17410" name="Picture 2" descr="http://www.iranchamber.com/history/cyrus/images/cyrus_portra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030413"/>
            <a:ext cx="2857500" cy="390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62468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Cambysus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Son of Cyrus; ruled 530 – 522 B.C.</a:t>
            </a:r>
          </a:p>
          <a:p>
            <a:r>
              <a:rPr lang="en-US" dirty="0" smtClean="0"/>
              <a:t>Conquered Egypt; ordered Egyptian gods be burned.</a:t>
            </a:r>
            <a:endParaRPr lang="en-US" dirty="0"/>
          </a:p>
        </p:txBody>
      </p:sp>
      <p:pic>
        <p:nvPicPr>
          <p:cNvPr id="18436" name="Picture 4" descr="http://cache2.allpostersimages.com/p/LRG/30/3032/E8VBF00Z/posters/persians-hurling-cats-at-pelusium-s-defenders-during-cambyses-ii-s-conquest-of-egypt-525-b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7" t="6154" r="4141" b="13373"/>
          <a:stretch/>
        </p:blipFill>
        <p:spPr bwMode="auto">
          <a:xfrm>
            <a:off x="2133600" y="3124200"/>
            <a:ext cx="4806874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6246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Hyksos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Invaders from Asia</a:t>
            </a:r>
          </a:p>
          <a:p>
            <a:r>
              <a:rPr lang="en-US" dirty="0" smtClean="0"/>
              <a:t>Used chariots to cross the Isthmus of Suez.</a:t>
            </a:r>
          </a:p>
          <a:p>
            <a:r>
              <a:rPr lang="en-US" dirty="0" smtClean="0"/>
              <a:t>Ruled Egypt 1640 – 1570 B.C.</a:t>
            </a:r>
          </a:p>
        </p:txBody>
      </p:sp>
      <p:pic>
        <p:nvPicPr>
          <p:cNvPr id="1028" name="Picture 4" descr="http://www.angelfire.com/empire2/unkemptgoose/govt04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581400"/>
            <a:ext cx="5000625" cy="2797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5386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Darius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Began career as king’s bodyguard.</a:t>
            </a:r>
          </a:p>
          <a:p>
            <a:r>
              <a:rPr lang="en-US" dirty="0" smtClean="0"/>
              <a:t>Spent first three years suppressing revolts.</a:t>
            </a:r>
          </a:p>
          <a:p>
            <a:r>
              <a:rPr lang="en-US" dirty="0" smtClean="0"/>
              <a:t>Extended empire to over 2,500 miles.</a:t>
            </a:r>
            <a:endParaRPr lang="en-US" dirty="0"/>
          </a:p>
          <a:p>
            <a:r>
              <a:rPr lang="en-US" dirty="0" smtClean="0"/>
              <a:t>Real genius lay in administration of sprawling empire.</a:t>
            </a:r>
          </a:p>
        </p:txBody>
      </p:sp>
      <p:pic>
        <p:nvPicPr>
          <p:cNvPr id="19458" name="Picture 2" descr="http://www.workersforjesus.com/cyrus-the-great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116014"/>
            <a:ext cx="3886200" cy="387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62468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Satrap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King Darius established 20 provinces within empire; ruled by local governor called a satrap.</a:t>
            </a:r>
            <a:endParaRPr lang="en-US" dirty="0"/>
          </a:p>
        </p:txBody>
      </p:sp>
      <p:pic>
        <p:nvPicPr>
          <p:cNvPr id="20482" name="Picture 2" descr="http://www.forumancientcoins.com/historia/coins/g1/g6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238500"/>
            <a:ext cx="5867400" cy="293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62468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Royal Road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King Darius built excellent system of roads to improve communication and trade across empire.</a:t>
            </a:r>
          </a:p>
          <a:p>
            <a:r>
              <a:rPr lang="en-US" dirty="0" smtClean="0"/>
              <a:t>Royal Road (Susa, Persia, - Anatolia) - 1,677 miles.</a:t>
            </a:r>
            <a:endParaRPr lang="en-US" dirty="0"/>
          </a:p>
        </p:txBody>
      </p:sp>
      <p:pic>
        <p:nvPicPr>
          <p:cNvPr id="21506" name="Picture 2" descr="http://www.crystalinks.com/darius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470888"/>
            <a:ext cx="4381499" cy="2869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62468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Zoroaster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Persian prophet; lived around 600 B.C.</a:t>
            </a:r>
          </a:p>
          <a:p>
            <a:r>
              <a:rPr lang="en-US" dirty="0" smtClean="0"/>
              <a:t>Earth a battleground between good and evil; each person to take part in battle, and account for life after death. </a:t>
            </a:r>
            <a:endParaRPr lang="en-US" dirty="0"/>
          </a:p>
        </p:txBody>
      </p:sp>
      <p:pic>
        <p:nvPicPr>
          <p:cNvPr id="22530" name="Picture 2" descr="http://www.crystalinks.com/dilmuntoeart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136" y="1828800"/>
            <a:ext cx="2869814" cy="425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6246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Kingdom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Several warlike rulers overthrew Hyksos and restored Egypt’s power; Hebrews enslaved.</a:t>
            </a:r>
          </a:p>
          <a:p>
            <a:r>
              <a:rPr lang="en-US" dirty="0" smtClean="0"/>
              <a:t>New Kingdom developed into an empire 1570 – 1075 B.C.  </a:t>
            </a:r>
            <a:endParaRPr lang="en-US" dirty="0"/>
          </a:p>
        </p:txBody>
      </p:sp>
      <p:pic>
        <p:nvPicPr>
          <p:cNvPr id="2050" name="Picture 2" descr="http://media-1.web.britannica.com/eb-media/28/8228-004-3956946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104292"/>
            <a:ext cx="3870706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6246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Hatshepsut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Female pharaoh who reigned 1472 – 1458 B.C.</a:t>
            </a:r>
          </a:p>
          <a:p>
            <a:r>
              <a:rPr lang="en-US" dirty="0" smtClean="0"/>
              <a:t>Encouraged trade instead of just waging war; Egypt became more prosperous.</a:t>
            </a:r>
            <a:endParaRPr lang="en-US" dirty="0"/>
          </a:p>
        </p:txBody>
      </p:sp>
      <p:pic>
        <p:nvPicPr>
          <p:cNvPr id="3074" name="Picture 2" descr="http://www.institutoestudiosantiguoegipto.com/senenmut/img/reina_hatshepsu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443919"/>
            <a:ext cx="2445727" cy="2668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mg.artknowledgenews.com/files2007a/ColossalSphinxHatshepsu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84" b="20228"/>
          <a:stretch/>
        </p:blipFill>
        <p:spPr bwMode="auto">
          <a:xfrm>
            <a:off x="4495800" y="3432196"/>
            <a:ext cx="3905251" cy="3058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6246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Thutmose III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Queen Hatsheput’s stepson; led several successful invasions into Palestine and Syria (Hittites).</a:t>
            </a:r>
          </a:p>
          <a:p>
            <a:r>
              <a:rPr lang="en-US" dirty="0" smtClean="0"/>
              <a:t>Also conquered Nubia in south.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098" name="Picture 2" descr="File:Amada relief of Thutmose III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505200"/>
            <a:ext cx="4800600" cy="2928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6246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Nubia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Region of Africa that straddled upper Nile River.</a:t>
            </a:r>
          </a:p>
          <a:p>
            <a:r>
              <a:rPr lang="en-US" dirty="0" smtClean="0"/>
              <a:t>Egypt had traded with Nubia and influenced region since time of Middle Kingdom.</a:t>
            </a:r>
            <a:endParaRPr lang="en-US" dirty="0"/>
          </a:p>
        </p:txBody>
      </p:sp>
      <p:pic>
        <p:nvPicPr>
          <p:cNvPr id="5122" name="Picture 2" descr="http://1.bp.blogspot.com/_suzoeHX_1a4/Sgu3AhchbzI/AAAAAAAAABo/xpUkWPVAmmY/S660/map+of+nub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09800"/>
            <a:ext cx="3657600" cy="3657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6246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Ramses II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Ruled 1290 – 1224 B.C.</a:t>
            </a:r>
          </a:p>
          <a:p>
            <a:r>
              <a:rPr lang="en-US" dirty="0" smtClean="0"/>
              <a:t>One of great builders of the New Kingdom; includes Great Temple.</a:t>
            </a:r>
          </a:p>
          <a:p>
            <a:r>
              <a:rPr lang="en-US" dirty="0" smtClean="0"/>
              <a:t>Egyptians and Hittites constantly clashed; Ramses II established peace treaty with king of Hittites.</a:t>
            </a:r>
          </a:p>
          <a:p>
            <a:endParaRPr lang="en-US" dirty="0"/>
          </a:p>
        </p:txBody>
      </p:sp>
      <p:pic>
        <p:nvPicPr>
          <p:cNvPr id="6146" name="Picture 2" descr="http://media-cdn.tripadvisor.com/media/photo-s/01/0f/11/98/ramses-ii-temple-at-ab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399" y="2362200"/>
            <a:ext cx="3967209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6246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Kush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2038388"/>
            <a:ext cx="7620000" cy="3951337"/>
          </a:xfrm>
        </p:spPr>
        <p:txBody>
          <a:bodyPr/>
          <a:lstStyle/>
          <a:p>
            <a:r>
              <a:rPr lang="en-US" dirty="0" smtClean="0"/>
              <a:t>Nubian kingdom dominated by Egypt 2000 – 1000 B.C.</a:t>
            </a:r>
          </a:p>
          <a:p>
            <a:r>
              <a:rPr lang="en-US" dirty="0" smtClean="0"/>
              <a:t>During Hyksos period Kush emerged as regional power.</a:t>
            </a:r>
          </a:p>
          <a:p>
            <a:r>
              <a:rPr lang="en-US" dirty="0" smtClean="0"/>
              <a:t>Served as trade corridor between Egypt and Mediterranean world.</a:t>
            </a:r>
            <a:endParaRPr lang="en-US" dirty="0"/>
          </a:p>
        </p:txBody>
      </p:sp>
      <p:pic>
        <p:nvPicPr>
          <p:cNvPr id="7170" name="Picture 2" descr="Wall painting of Nubia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801625"/>
            <a:ext cx="4543425" cy="2596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6246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Piankhi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Kushite king</a:t>
            </a:r>
          </a:p>
          <a:p>
            <a:r>
              <a:rPr lang="en-US" dirty="0" smtClean="0"/>
              <a:t>Overthrew Libyan rulers in Egypt 751 B.C.</a:t>
            </a:r>
          </a:p>
          <a:p>
            <a:r>
              <a:rPr lang="en-US" dirty="0" smtClean="0"/>
              <a:t>United entire Nile Valley from the delta in the north to Napata in the south.</a:t>
            </a:r>
          </a:p>
        </p:txBody>
      </p:sp>
      <p:pic>
        <p:nvPicPr>
          <p:cNvPr id="8195" name="Picture 3" descr="http://api.ning.com/files/ua8s1pH3be*Spd-YxSPSSQPgDbXvoALvx84U-N2gYFCV1jqcaFTBxdfpckE6AYs0eubUlbD*CrkjPkRIPllgNkngrvxFNBu-/449483598_2008dace29_o.jpg?width=7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785" y="3528646"/>
            <a:ext cx="4124325" cy="2808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62468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TC101790492[[fn=Sketchbook]]</Template>
  <TotalTime>2582</TotalTime>
  <Words>576</Words>
  <Application>Microsoft Office PowerPoint</Application>
  <PresentationFormat>On-screen Show (4:3)</PresentationFormat>
  <Paragraphs>78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Sketchbook</vt:lpstr>
      <vt:lpstr>Early Empires:  Egypt, Nubia, Assyria  &amp; Persia</vt:lpstr>
      <vt:lpstr>Hyksos</vt:lpstr>
      <vt:lpstr>New Kingdom</vt:lpstr>
      <vt:lpstr>Hatshepsut</vt:lpstr>
      <vt:lpstr>Thutmose III</vt:lpstr>
      <vt:lpstr>Nubia</vt:lpstr>
      <vt:lpstr>Ramses II</vt:lpstr>
      <vt:lpstr>Kush</vt:lpstr>
      <vt:lpstr>Piankhi</vt:lpstr>
      <vt:lpstr>Meroë</vt:lpstr>
      <vt:lpstr>Assyria</vt:lpstr>
      <vt:lpstr>Sennacherib</vt:lpstr>
      <vt:lpstr>Nineveh</vt:lpstr>
      <vt:lpstr>Ashurbanipal</vt:lpstr>
      <vt:lpstr>Medes</vt:lpstr>
      <vt:lpstr>Chaldeans</vt:lpstr>
      <vt:lpstr>Nebuchadnezzar</vt:lpstr>
      <vt:lpstr>Cyrus</vt:lpstr>
      <vt:lpstr>Cambysus</vt:lpstr>
      <vt:lpstr>Darius</vt:lpstr>
      <vt:lpstr>Satrap</vt:lpstr>
      <vt:lpstr>Royal Road</vt:lpstr>
      <vt:lpstr>Zoroaster</vt:lpstr>
    </vt:vector>
  </TitlesOfParts>
  <Company>ISD 279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History Vocabulary</dc:title>
  <dc:creator>Edwards, Lindy (PCSH)</dc:creator>
  <cp:lastModifiedBy>Edwards, Lindy (PCSH)</cp:lastModifiedBy>
  <cp:revision>254</cp:revision>
  <dcterms:created xsi:type="dcterms:W3CDTF">2012-08-30T19:29:10Z</dcterms:created>
  <dcterms:modified xsi:type="dcterms:W3CDTF">2014-05-21T16:08:43Z</dcterms:modified>
</cp:coreProperties>
</file>