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6"/>
  </p:notesMasterIdLst>
  <p:sldIdLst>
    <p:sldId id="412" r:id="rId2"/>
    <p:sldId id="433" r:id="rId3"/>
    <p:sldId id="434" r:id="rId4"/>
    <p:sldId id="43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28" autoAdjust="0"/>
    <p:restoredTop sz="94624" autoAdjust="0"/>
  </p:normalViewPr>
  <p:slideViewPr>
    <p:cSldViewPr>
      <p:cViewPr>
        <p:scale>
          <a:sx n="70" d="100"/>
          <a:sy n="70" d="100"/>
        </p:scale>
        <p:origin x="-1590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E2202D-1E76-4E98-83E1-45B01192FEA5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CE729D-EE50-49F4-AEA0-A79135211F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7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99DDF33-0910-43ED-85CF-7E0405FAAEDB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E97F8E-9232-449B-904B-C83401242F20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 smtClean="0"/>
              <a:t>The Atlantic </a:t>
            </a:r>
            <a:br>
              <a:rPr lang="en-US" sz="3600" dirty="0" smtClean="0"/>
            </a:br>
            <a:r>
              <a:rPr lang="en-US" sz="3600" dirty="0" smtClean="0"/>
              <a:t>Slave Trade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20, Section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226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Atlantic Slave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Buying and selling of Africans for work in the Americas.</a:t>
            </a:r>
          </a:p>
          <a:p>
            <a:r>
              <a:rPr lang="en-US" dirty="0" smtClean="0"/>
              <a:t>Massive enterprise:</a:t>
            </a:r>
          </a:p>
          <a:p>
            <a:pPr lvl="1"/>
            <a:r>
              <a:rPr lang="en-US" dirty="0" smtClean="0"/>
              <a:t>300,000 Africans sold during 1500’s </a:t>
            </a:r>
          </a:p>
          <a:p>
            <a:pPr lvl="1"/>
            <a:r>
              <a:rPr lang="en-US" dirty="0" smtClean="0"/>
              <a:t>1.3 million in 1600’s</a:t>
            </a:r>
          </a:p>
          <a:p>
            <a:pPr lvl="1"/>
            <a:r>
              <a:rPr lang="en-US" dirty="0" smtClean="0"/>
              <a:t>By 1870 9.5 million Africans imported to Americas.</a:t>
            </a:r>
            <a:endParaRPr lang="en-US" dirty="0"/>
          </a:p>
        </p:txBody>
      </p:sp>
      <p:pic>
        <p:nvPicPr>
          <p:cNvPr id="1028" name="Picture 4" descr="http://www.latinamericanstudies.org/slavery/slave-ship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2385" y="2050473"/>
            <a:ext cx="41243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063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Triangular Trade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Transatlantic slave trading network.</a:t>
            </a:r>
          </a:p>
          <a:p>
            <a:r>
              <a:rPr lang="en-US" dirty="0" smtClean="0"/>
              <a:t>Europeans transported and traded goods to west coast of Africa in exchange for captured Africans.</a:t>
            </a:r>
          </a:p>
          <a:p>
            <a:r>
              <a:rPr lang="en-US" dirty="0" smtClean="0"/>
              <a:t>Africans then transported to West Indies; exchanged for sugar, coffee and tobacco.</a:t>
            </a:r>
            <a:endParaRPr lang="en-US" dirty="0"/>
          </a:p>
        </p:txBody>
      </p:sp>
      <p:pic>
        <p:nvPicPr>
          <p:cNvPr id="2052" name="Picture 4" descr="http://4.bp.blogspot.com/-8uQw8eLsC3E/TekaIH2gbHI/AAAAAAAAEE0/jnRSvzKapTw/s1600/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09800"/>
            <a:ext cx="42672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5805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Middle Passage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Middle leg of transatlantic trade triangle; brought captured Africans to West Indies, and later to Americas.</a:t>
            </a:r>
          </a:p>
          <a:p>
            <a:r>
              <a:rPr lang="en-US" dirty="0" smtClean="0"/>
              <a:t>Horrendous treatment:</a:t>
            </a:r>
          </a:p>
          <a:p>
            <a:pPr lvl="1"/>
            <a:r>
              <a:rPr lang="en-US" dirty="0" smtClean="0"/>
              <a:t>Stayed in ship holds</a:t>
            </a:r>
          </a:p>
          <a:p>
            <a:pPr lvl="1"/>
            <a:r>
              <a:rPr lang="en-US" dirty="0" smtClean="0"/>
              <a:t>Endured whippings</a:t>
            </a:r>
          </a:p>
          <a:p>
            <a:pPr lvl="1"/>
            <a:r>
              <a:rPr lang="en-US" dirty="0" smtClean="0"/>
              <a:t>Diseases</a:t>
            </a:r>
          </a:p>
          <a:p>
            <a:pPr lvl="1"/>
            <a:r>
              <a:rPr lang="en-US" dirty="0" smtClean="0"/>
              <a:t>Suicide</a:t>
            </a:r>
          </a:p>
        </p:txBody>
      </p:sp>
      <p:pic>
        <p:nvPicPr>
          <p:cNvPr id="3076" name="Picture 4" descr="http://2.bp.blogspot.com/-62_EcY2tNQ0/TXpB1Re8juI/AAAAAAAAC2c/n8f3usE1Ttg/s1600/slave%2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62200"/>
            <a:ext cx="4343400" cy="271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46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2583</TotalTime>
  <Words>112</Words>
  <Application>Microsoft Office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Sketchbook</vt:lpstr>
      <vt:lpstr>The Atlantic  Slave Trade</vt:lpstr>
      <vt:lpstr>Atlantic Slave Trade</vt:lpstr>
      <vt:lpstr>Triangular Trade</vt:lpstr>
      <vt:lpstr>Middle Passage</vt:lpstr>
    </vt:vector>
  </TitlesOfParts>
  <Company>ISD 279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History Vocabulary</dc:title>
  <dc:creator>Edwards, Lindy (PCSH)</dc:creator>
  <cp:lastModifiedBy>Edwards, Lindy (PCSH)</cp:lastModifiedBy>
  <cp:revision>257</cp:revision>
  <dcterms:created xsi:type="dcterms:W3CDTF">2012-08-30T19:29:10Z</dcterms:created>
  <dcterms:modified xsi:type="dcterms:W3CDTF">2014-05-21T16:12:44Z</dcterms:modified>
</cp:coreProperties>
</file>